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96" r:id="rId2"/>
    <p:sldId id="261" r:id="rId3"/>
    <p:sldId id="327" r:id="rId4"/>
    <p:sldId id="329" r:id="rId5"/>
    <p:sldId id="330" r:id="rId6"/>
    <p:sldId id="331" r:id="rId7"/>
    <p:sldId id="315" r:id="rId8"/>
    <p:sldId id="333" r:id="rId9"/>
    <p:sldId id="323" r:id="rId10"/>
    <p:sldId id="298" r:id="rId11"/>
    <p:sldId id="299" r:id="rId12"/>
  </p:sldIdLst>
  <p:sldSz cx="24384000" cy="13716000"/>
  <p:notesSz cx="7559675" cy="106918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40" d="100"/>
          <a:sy n="40" d="100"/>
        </p:scale>
        <p:origin x="366" y="4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F4A6249C-9731-4833-94FB-1308E2221087}" type="datetimeFigureOut">
              <a:rPr lang="es-ES" smtClean="0"/>
              <a:t>05/06/2023</a:t>
            </a:fld>
            <a:endParaRPr lang="es-ES"/>
          </a:p>
        </p:txBody>
      </p:sp>
      <p:sp>
        <p:nvSpPr>
          <p:cNvPr id="4" name="Marcador de imagen de diapositiva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337BA782-9166-47AD-B7FB-AC2DFE00DCDD}" type="slidenum">
              <a:rPr lang="es-ES" smtClean="0"/>
              <a:t>‹Nº›</a:t>
            </a:fld>
            <a:endParaRPr lang="es-ES"/>
          </a:p>
        </p:txBody>
      </p:sp>
    </p:spTree>
    <p:extLst>
      <p:ext uri="{BB962C8B-B14F-4D97-AF65-F5344CB8AC3E}">
        <p14:creationId xmlns:p14="http://schemas.microsoft.com/office/powerpoint/2010/main" val="3806984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443348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123964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lstStyle/>
          <a:p>
            <a:fld id="{5B697070-16FD-4761-9CCD-10F2F879AFD7}" type="slidenum">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218960" y="547200"/>
            <a:ext cx="21944520" cy="2289600"/>
          </a:xfrm>
          <a:prstGeom prst="rect">
            <a:avLst/>
          </a:prstGeom>
          <a:noFill/>
          <a:ln w="0">
            <a:noFill/>
          </a:ln>
        </p:spPr>
        <p:txBody>
          <a:bodyPr lIns="0" tIns="0" rIns="0" bIns="0" anchor="ctr">
            <a:noAutofit/>
          </a:bodyPr>
          <a:lstStyle/>
          <a:p>
            <a:pPr algn="ctr">
              <a:buNone/>
            </a:pPr>
            <a:endParaRPr lang="es-ES" sz="4400" b="0" strike="noStrike" spc="-1">
              <a:latin typeface="Arial"/>
            </a:endParaRPr>
          </a:p>
        </p:txBody>
      </p:sp>
      <p:sp>
        <p:nvSpPr>
          <p:cNvPr id="25" name="PlaceHolder 2"/>
          <p:cNvSpPr>
            <a:spLocks noGrp="1"/>
          </p:cNvSpPr>
          <p:nvPr>
            <p:ph/>
          </p:nvPr>
        </p:nvSpPr>
        <p:spPr>
          <a:xfrm>
            <a:off x="1218960" y="3209400"/>
            <a:ext cx="21944520" cy="3794040"/>
          </a:xfrm>
          <a:prstGeom prst="rect">
            <a:avLst/>
          </a:prstGeom>
          <a:noFill/>
          <a:ln w="0">
            <a:noFill/>
          </a:ln>
        </p:spPr>
        <p:txBody>
          <a:bodyPr lIns="0" tIns="0" rIns="0" bIns="0" anchor="t">
            <a:normAutofit/>
          </a:bodyPr>
          <a:lstStyle/>
          <a:p>
            <a:endParaRPr lang="es-ES" sz="3200" b="0" strike="noStrike" spc="-1">
              <a:latin typeface="Arial"/>
            </a:endParaRPr>
          </a:p>
        </p:txBody>
      </p:sp>
      <p:sp>
        <p:nvSpPr>
          <p:cNvPr id="26" name="PlaceHolder 3"/>
          <p:cNvSpPr>
            <a:spLocks noGrp="1"/>
          </p:cNvSpPr>
          <p:nvPr>
            <p:ph/>
          </p:nvPr>
        </p:nvSpPr>
        <p:spPr>
          <a:xfrm>
            <a:off x="1218960" y="7364160"/>
            <a:ext cx="21944520" cy="3794040"/>
          </a:xfrm>
          <a:prstGeom prst="rect">
            <a:avLst/>
          </a:prstGeom>
          <a:noFill/>
          <a:ln w="0">
            <a:noFill/>
          </a:ln>
        </p:spPr>
        <p:txBody>
          <a:bodyPr lIns="0" tIns="0" rIns="0" bIns="0" anchor="t">
            <a:normAutofit/>
          </a:bodyPr>
          <a:lstStyle/>
          <a:p>
            <a:endParaRPr lang="es-ES" sz="3200" b="0" strike="noStrike" spc="-1">
              <a:latin typeface="Arial"/>
            </a:endParaRPr>
          </a:p>
        </p:txBody>
      </p:sp>
      <p:sp>
        <p:nvSpPr>
          <p:cNvPr id="5" name="PlaceHolder 4"/>
          <p:cNvSpPr>
            <a:spLocks noGrp="1"/>
          </p:cNvSpPr>
          <p:nvPr>
            <p:ph type="sldNum" idx="1"/>
          </p:nvPr>
        </p:nvSpPr>
        <p:spPr/>
        <p:txBody>
          <a:bodyPr/>
          <a:lstStyle/>
          <a:p>
            <a:fld id="{A17DBC92-5105-498C-9E8E-2B1A6D1706D7}" type="slidenum">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218960" y="547200"/>
            <a:ext cx="21944520" cy="2289600"/>
          </a:xfrm>
          <a:prstGeom prst="rect">
            <a:avLst/>
          </a:prstGeom>
          <a:noFill/>
          <a:ln w="0">
            <a:noFill/>
          </a:ln>
        </p:spPr>
        <p:txBody>
          <a:bodyPr lIns="0" tIns="0" rIns="0" bIns="0" anchor="ctr">
            <a:noAutofit/>
          </a:bodyPr>
          <a:lstStyle/>
          <a:p>
            <a:pPr algn="ctr">
              <a:buNone/>
            </a:pPr>
            <a:endParaRPr lang="es-ES" sz="4400" b="0" strike="noStrike" spc="-1">
              <a:latin typeface="Arial"/>
            </a:endParaRPr>
          </a:p>
        </p:txBody>
      </p:sp>
      <p:sp>
        <p:nvSpPr>
          <p:cNvPr id="28" name="PlaceHolder 2"/>
          <p:cNvSpPr>
            <a:spLocks noGrp="1"/>
          </p:cNvSpPr>
          <p:nvPr>
            <p:ph/>
          </p:nvPr>
        </p:nvSpPr>
        <p:spPr>
          <a:xfrm>
            <a:off x="1218960" y="3209400"/>
            <a:ext cx="10708920" cy="3794040"/>
          </a:xfrm>
          <a:prstGeom prst="rect">
            <a:avLst/>
          </a:prstGeom>
          <a:noFill/>
          <a:ln w="0">
            <a:noFill/>
          </a:ln>
        </p:spPr>
        <p:txBody>
          <a:bodyPr lIns="0" tIns="0" rIns="0" bIns="0" anchor="t">
            <a:normAutofit/>
          </a:bodyPr>
          <a:lstStyle/>
          <a:p>
            <a:endParaRPr lang="es-ES" sz="3200" b="0" strike="noStrike" spc="-1">
              <a:latin typeface="Arial"/>
            </a:endParaRPr>
          </a:p>
        </p:txBody>
      </p:sp>
      <p:sp>
        <p:nvSpPr>
          <p:cNvPr id="29" name="PlaceHolder 3"/>
          <p:cNvSpPr>
            <a:spLocks noGrp="1"/>
          </p:cNvSpPr>
          <p:nvPr>
            <p:ph/>
          </p:nvPr>
        </p:nvSpPr>
        <p:spPr>
          <a:xfrm>
            <a:off x="12463560" y="3209400"/>
            <a:ext cx="10708920" cy="3794040"/>
          </a:xfrm>
          <a:prstGeom prst="rect">
            <a:avLst/>
          </a:prstGeom>
          <a:noFill/>
          <a:ln w="0">
            <a:noFill/>
          </a:ln>
        </p:spPr>
        <p:txBody>
          <a:bodyPr lIns="0" tIns="0" rIns="0" bIns="0" anchor="t">
            <a:normAutofit/>
          </a:bodyPr>
          <a:lstStyle/>
          <a:p>
            <a:endParaRPr lang="es-ES" sz="3200" b="0" strike="noStrike" spc="-1">
              <a:latin typeface="Arial"/>
            </a:endParaRPr>
          </a:p>
        </p:txBody>
      </p:sp>
      <p:sp>
        <p:nvSpPr>
          <p:cNvPr id="30" name="PlaceHolder 4"/>
          <p:cNvSpPr>
            <a:spLocks noGrp="1"/>
          </p:cNvSpPr>
          <p:nvPr>
            <p:ph/>
          </p:nvPr>
        </p:nvSpPr>
        <p:spPr>
          <a:xfrm>
            <a:off x="1218960" y="7364160"/>
            <a:ext cx="10708920" cy="3794040"/>
          </a:xfrm>
          <a:prstGeom prst="rect">
            <a:avLst/>
          </a:prstGeom>
          <a:noFill/>
          <a:ln w="0">
            <a:noFill/>
          </a:ln>
        </p:spPr>
        <p:txBody>
          <a:bodyPr lIns="0" tIns="0" rIns="0" bIns="0" anchor="t">
            <a:normAutofit/>
          </a:bodyPr>
          <a:lstStyle/>
          <a:p>
            <a:endParaRPr lang="es-ES" sz="3200" b="0" strike="noStrike" spc="-1">
              <a:latin typeface="Arial"/>
            </a:endParaRPr>
          </a:p>
        </p:txBody>
      </p:sp>
      <p:sp>
        <p:nvSpPr>
          <p:cNvPr id="31" name="PlaceHolder 5"/>
          <p:cNvSpPr>
            <a:spLocks noGrp="1"/>
          </p:cNvSpPr>
          <p:nvPr>
            <p:ph/>
          </p:nvPr>
        </p:nvSpPr>
        <p:spPr>
          <a:xfrm>
            <a:off x="12463560" y="7364160"/>
            <a:ext cx="10708920" cy="3794040"/>
          </a:xfrm>
          <a:prstGeom prst="rect">
            <a:avLst/>
          </a:prstGeom>
          <a:noFill/>
          <a:ln w="0">
            <a:noFill/>
          </a:ln>
        </p:spPr>
        <p:txBody>
          <a:bodyPr lIns="0" tIns="0" rIns="0" bIns="0" anchor="t">
            <a:normAutofit/>
          </a:bodyPr>
          <a:lstStyle/>
          <a:p>
            <a:endParaRPr lang="es-ES" sz="3200" b="0" strike="noStrike" spc="-1">
              <a:latin typeface="Arial"/>
            </a:endParaRPr>
          </a:p>
        </p:txBody>
      </p:sp>
      <p:sp>
        <p:nvSpPr>
          <p:cNvPr id="7" name="PlaceHolder 6"/>
          <p:cNvSpPr>
            <a:spLocks noGrp="1"/>
          </p:cNvSpPr>
          <p:nvPr>
            <p:ph type="sldNum" idx="1"/>
          </p:nvPr>
        </p:nvSpPr>
        <p:spPr/>
        <p:txBody>
          <a:bodyPr/>
          <a:lstStyle/>
          <a:p>
            <a:fld id="{1719B0DD-60F9-4A3B-A69B-D094997DAE4E}" type="slidenum">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1218960" y="547200"/>
            <a:ext cx="21944520" cy="2289600"/>
          </a:xfrm>
          <a:prstGeom prst="rect">
            <a:avLst/>
          </a:prstGeom>
          <a:noFill/>
          <a:ln w="0">
            <a:noFill/>
          </a:ln>
        </p:spPr>
        <p:txBody>
          <a:bodyPr lIns="0" tIns="0" rIns="0" bIns="0" anchor="ctr">
            <a:noAutofit/>
          </a:bodyPr>
          <a:lstStyle/>
          <a:p>
            <a:pPr algn="ctr">
              <a:buNone/>
            </a:pPr>
            <a:endParaRPr lang="es-ES" sz="4400" b="0" strike="noStrike" spc="-1">
              <a:latin typeface="Arial"/>
            </a:endParaRPr>
          </a:p>
        </p:txBody>
      </p:sp>
      <p:sp>
        <p:nvSpPr>
          <p:cNvPr id="33" name="PlaceHolder 2"/>
          <p:cNvSpPr>
            <a:spLocks noGrp="1"/>
          </p:cNvSpPr>
          <p:nvPr>
            <p:ph/>
          </p:nvPr>
        </p:nvSpPr>
        <p:spPr>
          <a:xfrm>
            <a:off x="1218960" y="3209400"/>
            <a:ext cx="7065720" cy="3794040"/>
          </a:xfrm>
          <a:prstGeom prst="rect">
            <a:avLst/>
          </a:prstGeom>
          <a:noFill/>
          <a:ln w="0">
            <a:noFill/>
          </a:ln>
        </p:spPr>
        <p:txBody>
          <a:bodyPr lIns="0" tIns="0" rIns="0" bIns="0" anchor="t">
            <a:normAutofit/>
          </a:bodyPr>
          <a:lstStyle/>
          <a:p>
            <a:endParaRPr lang="es-ES" sz="3200" b="0" strike="noStrike" spc="-1">
              <a:latin typeface="Arial"/>
            </a:endParaRPr>
          </a:p>
        </p:txBody>
      </p:sp>
      <p:sp>
        <p:nvSpPr>
          <p:cNvPr id="34" name="PlaceHolder 3"/>
          <p:cNvSpPr>
            <a:spLocks noGrp="1"/>
          </p:cNvSpPr>
          <p:nvPr>
            <p:ph/>
          </p:nvPr>
        </p:nvSpPr>
        <p:spPr>
          <a:xfrm>
            <a:off x="8638200" y="3209400"/>
            <a:ext cx="7065720" cy="3794040"/>
          </a:xfrm>
          <a:prstGeom prst="rect">
            <a:avLst/>
          </a:prstGeom>
          <a:noFill/>
          <a:ln w="0">
            <a:noFill/>
          </a:ln>
        </p:spPr>
        <p:txBody>
          <a:bodyPr lIns="0" tIns="0" rIns="0" bIns="0" anchor="t">
            <a:normAutofit/>
          </a:bodyPr>
          <a:lstStyle/>
          <a:p>
            <a:endParaRPr lang="es-ES" sz="3200" b="0" strike="noStrike" spc="-1">
              <a:latin typeface="Arial"/>
            </a:endParaRPr>
          </a:p>
        </p:txBody>
      </p:sp>
      <p:sp>
        <p:nvSpPr>
          <p:cNvPr id="35" name="PlaceHolder 4"/>
          <p:cNvSpPr>
            <a:spLocks noGrp="1"/>
          </p:cNvSpPr>
          <p:nvPr>
            <p:ph/>
          </p:nvPr>
        </p:nvSpPr>
        <p:spPr>
          <a:xfrm>
            <a:off x="16057800" y="3209400"/>
            <a:ext cx="7065720" cy="3794040"/>
          </a:xfrm>
          <a:prstGeom prst="rect">
            <a:avLst/>
          </a:prstGeom>
          <a:noFill/>
          <a:ln w="0">
            <a:noFill/>
          </a:ln>
        </p:spPr>
        <p:txBody>
          <a:bodyPr lIns="0" tIns="0" rIns="0" bIns="0" anchor="t">
            <a:normAutofit/>
          </a:bodyPr>
          <a:lstStyle/>
          <a:p>
            <a:endParaRPr lang="es-ES" sz="3200" b="0" strike="noStrike" spc="-1">
              <a:latin typeface="Arial"/>
            </a:endParaRPr>
          </a:p>
        </p:txBody>
      </p:sp>
      <p:sp>
        <p:nvSpPr>
          <p:cNvPr id="36" name="PlaceHolder 5"/>
          <p:cNvSpPr>
            <a:spLocks noGrp="1"/>
          </p:cNvSpPr>
          <p:nvPr>
            <p:ph/>
          </p:nvPr>
        </p:nvSpPr>
        <p:spPr>
          <a:xfrm>
            <a:off x="1218960" y="7364160"/>
            <a:ext cx="7065720" cy="3794040"/>
          </a:xfrm>
          <a:prstGeom prst="rect">
            <a:avLst/>
          </a:prstGeom>
          <a:noFill/>
          <a:ln w="0">
            <a:noFill/>
          </a:ln>
        </p:spPr>
        <p:txBody>
          <a:bodyPr lIns="0" tIns="0" rIns="0" bIns="0" anchor="t">
            <a:normAutofit/>
          </a:bodyPr>
          <a:lstStyle/>
          <a:p>
            <a:endParaRPr lang="es-ES" sz="3200" b="0" strike="noStrike" spc="-1">
              <a:latin typeface="Arial"/>
            </a:endParaRPr>
          </a:p>
        </p:txBody>
      </p:sp>
      <p:sp>
        <p:nvSpPr>
          <p:cNvPr id="37" name="PlaceHolder 6"/>
          <p:cNvSpPr>
            <a:spLocks noGrp="1"/>
          </p:cNvSpPr>
          <p:nvPr>
            <p:ph/>
          </p:nvPr>
        </p:nvSpPr>
        <p:spPr>
          <a:xfrm>
            <a:off x="8638200" y="7364160"/>
            <a:ext cx="7065720" cy="3794040"/>
          </a:xfrm>
          <a:prstGeom prst="rect">
            <a:avLst/>
          </a:prstGeom>
          <a:noFill/>
          <a:ln w="0">
            <a:noFill/>
          </a:ln>
        </p:spPr>
        <p:txBody>
          <a:bodyPr lIns="0" tIns="0" rIns="0" bIns="0" anchor="t">
            <a:normAutofit/>
          </a:bodyPr>
          <a:lstStyle/>
          <a:p>
            <a:endParaRPr lang="es-ES" sz="3200" b="0" strike="noStrike" spc="-1">
              <a:latin typeface="Arial"/>
            </a:endParaRPr>
          </a:p>
        </p:txBody>
      </p:sp>
      <p:sp>
        <p:nvSpPr>
          <p:cNvPr id="38" name="PlaceHolder 7"/>
          <p:cNvSpPr>
            <a:spLocks noGrp="1"/>
          </p:cNvSpPr>
          <p:nvPr>
            <p:ph/>
          </p:nvPr>
        </p:nvSpPr>
        <p:spPr>
          <a:xfrm>
            <a:off x="16057800" y="7364160"/>
            <a:ext cx="7065720" cy="3794040"/>
          </a:xfrm>
          <a:prstGeom prst="rect">
            <a:avLst/>
          </a:prstGeom>
          <a:noFill/>
          <a:ln w="0">
            <a:noFill/>
          </a:ln>
        </p:spPr>
        <p:txBody>
          <a:bodyPr lIns="0" tIns="0" rIns="0" bIns="0" anchor="t">
            <a:normAutofit/>
          </a:bodyPr>
          <a:lstStyle/>
          <a:p>
            <a:endParaRPr lang="es-ES" sz="3200" b="0" strike="noStrike" spc="-1">
              <a:latin typeface="Arial"/>
            </a:endParaRPr>
          </a:p>
        </p:txBody>
      </p:sp>
      <p:sp>
        <p:nvSpPr>
          <p:cNvPr id="9" name="PlaceHolder 8"/>
          <p:cNvSpPr>
            <a:spLocks noGrp="1"/>
          </p:cNvSpPr>
          <p:nvPr>
            <p:ph type="sldNum" idx="1"/>
          </p:nvPr>
        </p:nvSpPr>
        <p:spPr/>
        <p:txBody>
          <a:bodyPr/>
          <a:lstStyle/>
          <a:p>
            <a:fld id="{D30352A7-BDE5-437A-B631-66C303004133}" type="slidenum">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1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94447045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1218960" y="547200"/>
            <a:ext cx="21944520" cy="2289600"/>
          </a:xfrm>
          <a:prstGeom prst="rect">
            <a:avLst/>
          </a:prstGeom>
          <a:noFill/>
          <a:ln w="0">
            <a:noFill/>
          </a:ln>
        </p:spPr>
        <p:txBody>
          <a:bodyPr lIns="0" tIns="0" rIns="0" bIns="0" anchor="ctr">
            <a:noAutofit/>
          </a:bodyPr>
          <a:lstStyle/>
          <a:p>
            <a:pPr algn="ctr">
              <a:buNone/>
            </a:pPr>
            <a:endParaRPr lang="es-ES" sz="4400" b="0" strike="noStrike" spc="-1">
              <a:latin typeface="Arial"/>
            </a:endParaRPr>
          </a:p>
        </p:txBody>
      </p:sp>
      <p:sp>
        <p:nvSpPr>
          <p:cNvPr id="4" name="PlaceHolder 2"/>
          <p:cNvSpPr>
            <a:spLocks noGrp="1"/>
          </p:cNvSpPr>
          <p:nvPr>
            <p:ph type="subTitle"/>
          </p:nvPr>
        </p:nvSpPr>
        <p:spPr>
          <a:xfrm>
            <a:off x="1218960" y="3209400"/>
            <a:ext cx="21944520" cy="7954560"/>
          </a:xfrm>
          <a:prstGeom prst="rect">
            <a:avLst/>
          </a:prstGeom>
          <a:noFill/>
          <a:ln w="0">
            <a:noFill/>
          </a:ln>
        </p:spPr>
        <p:txBody>
          <a:bodyPr lIns="0" tIns="0" rIns="0" bIns="0" anchor="ctr">
            <a:noAutofit/>
          </a:bodyPr>
          <a:lstStyle/>
          <a:p>
            <a:pPr algn="ctr">
              <a:buNone/>
            </a:pPr>
            <a:endParaRPr lang="es-ES" sz="3200" b="0" strike="noStrike" spc="-1">
              <a:latin typeface="Arial"/>
            </a:endParaRPr>
          </a:p>
        </p:txBody>
      </p:sp>
      <p:sp>
        <p:nvSpPr>
          <p:cNvPr id="2" name="PlaceHolder 3"/>
          <p:cNvSpPr>
            <a:spLocks noGrp="1"/>
          </p:cNvSpPr>
          <p:nvPr>
            <p:ph type="sldNum" idx="1"/>
          </p:nvPr>
        </p:nvSpPr>
        <p:spPr/>
        <p:txBody>
          <a:bodyPr/>
          <a:lstStyle/>
          <a:p>
            <a:fld id="{4B3DF74A-6A91-446B-A8F2-644CEB9A9049}"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1218960" y="547200"/>
            <a:ext cx="21944520" cy="2289600"/>
          </a:xfrm>
          <a:prstGeom prst="rect">
            <a:avLst/>
          </a:prstGeom>
          <a:noFill/>
          <a:ln w="0">
            <a:noFill/>
          </a:ln>
        </p:spPr>
        <p:txBody>
          <a:bodyPr lIns="0" tIns="0" rIns="0" bIns="0" anchor="ctr">
            <a:noAutofit/>
          </a:bodyPr>
          <a:lstStyle/>
          <a:p>
            <a:pPr algn="ctr">
              <a:buNone/>
            </a:pPr>
            <a:endParaRPr lang="es-ES" sz="4400" b="0" strike="noStrike" spc="-1">
              <a:latin typeface="Arial"/>
            </a:endParaRPr>
          </a:p>
        </p:txBody>
      </p:sp>
      <p:sp>
        <p:nvSpPr>
          <p:cNvPr id="6" name="PlaceHolder 2"/>
          <p:cNvSpPr>
            <a:spLocks noGrp="1"/>
          </p:cNvSpPr>
          <p:nvPr>
            <p:ph/>
          </p:nvPr>
        </p:nvSpPr>
        <p:spPr>
          <a:xfrm>
            <a:off x="1218960" y="3209400"/>
            <a:ext cx="21944520" cy="7954560"/>
          </a:xfrm>
          <a:prstGeom prst="rect">
            <a:avLst/>
          </a:prstGeom>
          <a:noFill/>
          <a:ln w="0">
            <a:noFill/>
          </a:ln>
        </p:spPr>
        <p:txBody>
          <a:bodyPr lIns="0" tIns="0" rIns="0" bIns="0" anchor="t">
            <a:normAutofit/>
          </a:bodyPr>
          <a:lstStyle/>
          <a:p>
            <a:endParaRPr lang="es-ES" sz="3200" b="0" strike="noStrike" spc="-1">
              <a:latin typeface="Arial"/>
            </a:endParaRPr>
          </a:p>
        </p:txBody>
      </p:sp>
      <p:sp>
        <p:nvSpPr>
          <p:cNvPr id="4" name="PlaceHolder 3"/>
          <p:cNvSpPr>
            <a:spLocks noGrp="1"/>
          </p:cNvSpPr>
          <p:nvPr>
            <p:ph type="sldNum" idx="1"/>
          </p:nvPr>
        </p:nvSpPr>
        <p:spPr/>
        <p:txBody>
          <a:bodyPr/>
          <a:lstStyle/>
          <a:p>
            <a:fld id="{09A47201-793B-4898-9C03-0A4F759B8FCF}"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218960" y="547200"/>
            <a:ext cx="21944520" cy="2289600"/>
          </a:xfrm>
          <a:prstGeom prst="rect">
            <a:avLst/>
          </a:prstGeom>
          <a:noFill/>
          <a:ln w="0">
            <a:noFill/>
          </a:ln>
        </p:spPr>
        <p:txBody>
          <a:bodyPr lIns="0" tIns="0" rIns="0" bIns="0" anchor="ctr">
            <a:noAutofit/>
          </a:bodyPr>
          <a:lstStyle/>
          <a:p>
            <a:pPr algn="ctr">
              <a:buNone/>
            </a:pPr>
            <a:endParaRPr lang="es-ES" sz="4400" b="0" strike="noStrike" spc="-1">
              <a:latin typeface="Arial"/>
            </a:endParaRPr>
          </a:p>
        </p:txBody>
      </p:sp>
      <p:sp>
        <p:nvSpPr>
          <p:cNvPr id="8" name="PlaceHolder 2"/>
          <p:cNvSpPr>
            <a:spLocks noGrp="1"/>
          </p:cNvSpPr>
          <p:nvPr>
            <p:ph/>
          </p:nvPr>
        </p:nvSpPr>
        <p:spPr>
          <a:xfrm>
            <a:off x="1218960" y="3209400"/>
            <a:ext cx="10708920" cy="7954560"/>
          </a:xfrm>
          <a:prstGeom prst="rect">
            <a:avLst/>
          </a:prstGeom>
          <a:noFill/>
          <a:ln w="0">
            <a:noFill/>
          </a:ln>
        </p:spPr>
        <p:txBody>
          <a:bodyPr lIns="0" tIns="0" rIns="0" bIns="0" anchor="t">
            <a:normAutofit/>
          </a:bodyPr>
          <a:lstStyle/>
          <a:p>
            <a:endParaRPr lang="es-ES" sz="3200" b="0" strike="noStrike" spc="-1">
              <a:latin typeface="Arial"/>
            </a:endParaRPr>
          </a:p>
        </p:txBody>
      </p:sp>
      <p:sp>
        <p:nvSpPr>
          <p:cNvPr id="9" name="PlaceHolder 3"/>
          <p:cNvSpPr>
            <a:spLocks noGrp="1"/>
          </p:cNvSpPr>
          <p:nvPr>
            <p:ph/>
          </p:nvPr>
        </p:nvSpPr>
        <p:spPr>
          <a:xfrm>
            <a:off x="12463560" y="3209400"/>
            <a:ext cx="10708920" cy="7954560"/>
          </a:xfrm>
          <a:prstGeom prst="rect">
            <a:avLst/>
          </a:prstGeom>
          <a:noFill/>
          <a:ln w="0">
            <a:noFill/>
          </a:ln>
        </p:spPr>
        <p:txBody>
          <a:bodyPr lIns="0" tIns="0" rIns="0" bIns="0" anchor="t">
            <a:normAutofit/>
          </a:bodyPr>
          <a:lstStyle/>
          <a:p>
            <a:endParaRPr lang="es-ES" sz="3200" b="0" strike="noStrike" spc="-1">
              <a:latin typeface="Arial"/>
            </a:endParaRPr>
          </a:p>
        </p:txBody>
      </p:sp>
      <p:sp>
        <p:nvSpPr>
          <p:cNvPr id="5" name="PlaceHolder 4"/>
          <p:cNvSpPr>
            <a:spLocks noGrp="1"/>
          </p:cNvSpPr>
          <p:nvPr>
            <p:ph type="sldNum" idx="1"/>
          </p:nvPr>
        </p:nvSpPr>
        <p:spPr/>
        <p:txBody>
          <a:bodyPr/>
          <a:lstStyle/>
          <a:p>
            <a:fld id="{606FB35C-03B9-4874-A238-6AC1AED818FF}"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1218960" y="547200"/>
            <a:ext cx="21944520" cy="2289600"/>
          </a:xfrm>
          <a:prstGeom prst="rect">
            <a:avLst/>
          </a:prstGeom>
          <a:noFill/>
          <a:ln w="0">
            <a:noFill/>
          </a:ln>
        </p:spPr>
        <p:txBody>
          <a:bodyPr lIns="0" tIns="0" rIns="0" bIns="0" anchor="ctr">
            <a:noAutofit/>
          </a:bodyPr>
          <a:lstStyle/>
          <a:p>
            <a:pPr algn="ctr">
              <a:buNone/>
            </a:pPr>
            <a:endParaRPr lang="es-ES" sz="4400" b="0" strike="noStrike" spc="-1">
              <a:latin typeface="Arial"/>
            </a:endParaRPr>
          </a:p>
        </p:txBody>
      </p:sp>
      <p:sp>
        <p:nvSpPr>
          <p:cNvPr id="3" name="PlaceHolder 2"/>
          <p:cNvSpPr>
            <a:spLocks noGrp="1"/>
          </p:cNvSpPr>
          <p:nvPr>
            <p:ph type="sldNum" idx="1"/>
          </p:nvPr>
        </p:nvSpPr>
        <p:spPr/>
        <p:txBody>
          <a:bodyPr/>
          <a:lstStyle/>
          <a:p>
            <a:fld id="{E1075918-62D8-483D-9FDC-25C88EC96E2E}" type="slidenum">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1218960" y="547200"/>
            <a:ext cx="21944520" cy="10614600"/>
          </a:xfrm>
          <a:prstGeom prst="rect">
            <a:avLst/>
          </a:prstGeom>
          <a:noFill/>
          <a:ln w="0">
            <a:noFill/>
          </a:ln>
        </p:spPr>
        <p:txBody>
          <a:bodyPr lIns="0" tIns="0" rIns="0" bIns="0" anchor="ctr">
            <a:noAutofit/>
          </a:bodyPr>
          <a:lstStyle/>
          <a:p>
            <a:pPr algn="ctr">
              <a:buNone/>
            </a:pPr>
            <a:endParaRPr lang="es-ES" sz="3200" b="0" strike="noStrike" spc="-1">
              <a:latin typeface="Arial"/>
            </a:endParaRPr>
          </a:p>
        </p:txBody>
      </p:sp>
      <p:sp>
        <p:nvSpPr>
          <p:cNvPr id="3" name="PlaceHolder 2"/>
          <p:cNvSpPr>
            <a:spLocks noGrp="1"/>
          </p:cNvSpPr>
          <p:nvPr>
            <p:ph type="sldNum" idx="1"/>
          </p:nvPr>
        </p:nvSpPr>
        <p:spPr/>
        <p:txBody>
          <a:bodyPr/>
          <a:lstStyle/>
          <a:p>
            <a:fld id="{4BAB928C-40BF-487E-8219-35E6B72AF1CC}" type="slidenum">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1218960" y="547200"/>
            <a:ext cx="21944520" cy="2289600"/>
          </a:xfrm>
          <a:prstGeom prst="rect">
            <a:avLst/>
          </a:prstGeom>
          <a:noFill/>
          <a:ln w="0">
            <a:noFill/>
          </a:ln>
        </p:spPr>
        <p:txBody>
          <a:bodyPr lIns="0" tIns="0" rIns="0" bIns="0" anchor="ctr">
            <a:noAutofit/>
          </a:bodyPr>
          <a:lstStyle/>
          <a:p>
            <a:pPr algn="ctr">
              <a:buNone/>
            </a:pPr>
            <a:endParaRPr lang="es-ES" sz="4400" b="0" strike="noStrike" spc="-1">
              <a:latin typeface="Arial"/>
            </a:endParaRPr>
          </a:p>
        </p:txBody>
      </p:sp>
      <p:sp>
        <p:nvSpPr>
          <p:cNvPr id="13" name="PlaceHolder 2"/>
          <p:cNvSpPr>
            <a:spLocks noGrp="1"/>
          </p:cNvSpPr>
          <p:nvPr>
            <p:ph/>
          </p:nvPr>
        </p:nvSpPr>
        <p:spPr>
          <a:xfrm>
            <a:off x="1218960" y="3209400"/>
            <a:ext cx="10708920" cy="3794040"/>
          </a:xfrm>
          <a:prstGeom prst="rect">
            <a:avLst/>
          </a:prstGeom>
          <a:noFill/>
          <a:ln w="0">
            <a:noFill/>
          </a:ln>
        </p:spPr>
        <p:txBody>
          <a:bodyPr lIns="0" tIns="0" rIns="0" bIns="0" anchor="t">
            <a:normAutofit/>
          </a:bodyPr>
          <a:lstStyle/>
          <a:p>
            <a:endParaRPr lang="es-ES" sz="3200" b="0" strike="noStrike" spc="-1">
              <a:latin typeface="Arial"/>
            </a:endParaRPr>
          </a:p>
        </p:txBody>
      </p:sp>
      <p:sp>
        <p:nvSpPr>
          <p:cNvPr id="14" name="PlaceHolder 3"/>
          <p:cNvSpPr>
            <a:spLocks noGrp="1"/>
          </p:cNvSpPr>
          <p:nvPr>
            <p:ph/>
          </p:nvPr>
        </p:nvSpPr>
        <p:spPr>
          <a:xfrm>
            <a:off x="12463560" y="3209400"/>
            <a:ext cx="10708920" cy="7954560"/>
          </a:xfrm>
          <a:prstGeom prst="rect">
            <a:avLst/>
          </a:prstGeom>
          <a:noFill/>
          <a:ln w="0">
            <a:noFill/>
          </a:ln>
        </p:spPr>
        <p:txBody>
          <a:bodyPr lIns="0" tIns="0" rIns="0" bIns="0" anchor="t">
            <a:normAutofit/>
          </a:bodyPr>
          <a:lstStyle/>
          <a:p>
            <a:endParaRPr lang="es-ES" sz="3200" b="0" strike="noStrike" spc="-1">
              <a:latin typeface="Arial"/>
            </a:endParaRPr>
          </a:p>
        </p:txBody>
      </p:sp>
      <p:sp>
        <p:nvSpPr>
          <p:cNvPr id="15" name="PlaceHolder 4"/>
          <p:cNvSpPr>
            <a:spLocks noGrp="1"/>
          </p:cNvSpPr>
          <p:nvPr>
            <p:ph/>
          </p:nvPr>
        </p:nvSpPr>
        <p:spPr>
          <a:xfrm>
            <a:off x="1218960" y="7364160"/>
            <a:ext cx="10708920" cy="3794040"/>
          </a:xfrm>
          <a:prstGeom prst="rect">
            <a:avLst/>
          </a:prstGeom>
          <a:noFill/>
          <a:ln w="0">
            <a:noFill/>
          </a:ln>
        </p:spPr>
        <p:txBody>
          <a:bodyPr lIns="0" tIns="0" rIns="0" bIns="0" anchor="t">
            <a:normAutofit/>
          </a:bodyPr>
          <a:lstStyle/>
          <a:p>
            <a:endParaRPr lang="es-ES" sz="3200" b="0" strike="noStrike" spc="-1">
              <a:latin typeface="Arial"/>
            </a:endParaRPr>
          </a:p>
        </p:txBody>
      </p:sp>
      <p:sp>
        <p:nvSpPr>
          <p:cNvPr id="6" name="PlaceHolder 5"/>
          <p:cNvSpPr>
            <a:spLocks noGrp="1"/>
          </p:cNvSpPr>
          <p:nvPr>
            <p:ph type="sldNum" idx="1"/>
          </p:nvPr>
        </p:nvSpPr>
        <p:spPr/>
        <p:txBody>
          <a:bodyPr/>
          <a:lstStyle/>
          <a:p>
            <a:fld id="{CCC0362A-706E-4B60-94C7-EFBB5A678A75}" type="slidenum">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218960" y="547200"/>
            <a:ext cx="21944520" cy="2289600"/>
          </a:xfrm>
          <a:prstGeom prst="rect">
            <a:avLst/>
          </a:prstGeom>
          <a:noFill/>
          <a:ln w="0">
            <a:noFill/>
          </a:ln>
        </p:spPr>
        <p:txBody>
          <a:bodyPr lIns="0" tIns="0" rIns="0" bIns="0" anchor="ctr">
            <a:noAutofit/>
          </a:bodyPr>
          <a:lstStyle/>
          <a:p>
            <a:pPr algn="ctr">
              <a:buNone/>
            </a:pPr>
            <a:endParaRPr lang="es-ES" sz="4400" b="0" strike="noStrike" spc="-1">
              <a:latin typeface="Arial"/>
            </a:endParaRPr>
          </a:p>
        </p:txBody>
      </p:sp>
      <p:sp>
        <p:nvSpPr>
          <p:cNvPr id="17" name="PlaceHolder 2"/>
          <p:cNvSpPr>
            <a:spLocks noGrp="1"/>
          </p:cNvSpPr>
          <p:nvPr>
            <p:ph/>
          </p:nvPr>
        </p:nvSpPr>
        <p:spPr>
          <a:xfrm>
            <a:off x="1218960" y="3209400"/>
            <a:ext cx="10708920" cy="7954560"/>
          </a:xfrm>
          <a:prstGeom prst="rect">
            <a:avLst/>
          </a:prstGeom>
          <a:noFill/>
          <a:ln w="0">
            <a:noFill/>
          </a:ln>
        </p:spPr>
        <p:txBody>
          <a:bodyPr lIns="0" tIns="0" rIns="0" bIns="0" anchor="t">
            <a:normAutofit/>
          </a:bodyPr>
          <a:lstStyle/>
          <a:p>
            <a:endParaRPr lang="es-ES" sz="3200" b="0" strike="noStrike" spc="-1">
              <a:latin typeface="Arial"/>
            </a:endParaRPr>
          </a:p>
        </p:txBody>
      </p:sp>
      <p:sp>
        <p:nvSpPr>
          <p:cNvPr id="18" name="PlaceHolder 3"/>
          <p:cNvSpPr>
            <a:spLocks noGrp="1"/>
          </p:cNvSpPr>
          <p:nvPr>
            <p:ph/>
          </p:nvPr>
        </p:nvSpPr>
        <p:spPr>
          <a:xfrm>
            <a:off x="12463560" y="3209400"/>
            <a:ext cx="10708920" cy="3794040"/>
          </a:xfrm>
          <a:prstGeom prst="rect">
            <a:avLst/>
          </a:prstGeom>
          <a:noFill/>
          <a:ln w="0">
            <a:noFill/>
          </a:ln>
        </p:spPr>
        <p:txBody>
          <a:bodyPr lIns="0" tIns="0" rIns="0" bIns="0" anchor="t">
            <a:normAutofit/>
          </a:bodyPr>
          <a:lstStyle/>
          <a:p>
            <a:endParaRPr lang="es-ES" sz="3200" b="0" strike="noStrike" spc="-1">
              <a:latin typeface="Arial"/>
            </a:endParaRPr>
          </a:p>
        </p:txBody>
      </p:sp>
      <p:sp>
        <p:nvSpPr>
          <p:cNvPr id="19" name="PlaceHolder 4"/>
          <p:cNvSpPr>
            <a:spLocks noGrp="1"/>
          </p:cNvSpPr>
          <p:nvPr>
            <p:ph/>
          </p:nvPr>
        </p:nvSpPr>
        <p:spPr>
          <a:xfrm>
            <a:off x="12463560" y="7364160"/>
            <a:ext cx="10708920" cy="3794040"/>
          </a:xfrm>
          <a:prstGeom prst="rect">
            <a:avLst/>
          </a:prstGeom>
          <a:noFill/>
          <a:ln w="0">
            <a:noFill/>
          </a:ln>
        </p:spPr>
        <p:txBody>
          <a:bodyPr lIns="0" tIns="0" rIns="0" bIns="0" anchor="t">
            <a:normAutofit/>
          </a:bodyPr>
          <a:lstStyle/>
          <a:p>
            <a:endParaRPr lang="es-ES" sz="3200" b="0" strike="noStrike" spc="-1">
              <a:latin typeface="Arial"/>
            </a:endParaRPr>
          </a:p>
        </p:txBody>
      </p:sp>
      <p:sp>
        <p:nvSpPr>
          <p:cNvPr id="6" name="PlaceHolder 5"/>
          <p:cNvSpPr>
            <a:spLocks noGrp="1"/>
          </p:cNvSpPr>
          <p:nvPr>
            <p:ph type="sldNum" idx="1"/>
          </p:nvPr>
        </p:nvSpPr>
        <p:spPr/>
        <p:txBody>
          <a:bodyPr/>
          <a:lstStyle/>
          <a:p>
            <a:fld id="{D3C9E78D-B396-4480-B359-21C401D246E1}" type="slidenum">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218960" y="547200"/>
            <a:ext cx="21944520" cy="2289600"/>
          </a:xfrm>
          <a:prstGeom prst="rect">
            <a:avLst/>
          </a:prstGeom>
          <a:noFill/>
          <a:ln w="0">
            <a:noFill/>
          </a:ln>
        </p:spPr>
        <p:txBody>
          <a:bodyPr lIns="0" tIns="0" rIns="0" bIns="0" anchor="ctr">
            <a:noAutofit/>
          </a:bodyPr>
          <a:lstStyle/>
          <a:p>
            <a:pPr algn="ctr">
              <a:buNone/>
            </a:pPr>
            <a:endParaRPr lang="es-ES" sz="4400" b="0" strike="noStrike" spc="-1">
              <a:latin typeface="Arial"/>
            </a:endParaRPr>
          </a:p>
        </p:txBody>
      </p:sp>
      <p:sp>
        <p:nvSpPr>
          <p:cNvPr id="21" name="PlaceHolder 2"/>
          <p:cNvSpPr>
            <a:spLocks noGrp="1"/>
          </p:cNvSpPr>
          <p:nvPr>
            <p:ph/>
          </p:nvPr>
        </p:nvSpPr>
        <p:spPr>
          <a:xfrm>
            <a:off x="1218960" y="3209400"/>
            <a:ext cx="10708920" cy="3794040"/>
          </a:xfrm>
          <a:prstGeom prst="rect">
            <a:avLst/>
          </a:prstGeom>
          <a:noFill/>
          <a:ln w="0">
            <a:noFill/>
          </a:ln>
        </p:spPr>
        <p:txBody>
          <a:bodyPr lIns="0" tIns="0" rIns="0" bIns="0" anchor="t">
            <a:normAutofit/>
          </a:bodyPr>
          <a:lstStyle/>
          <a:p>
            <a:endParaRPr lang="es-ES" sz="3200" b="0" strike="noStrike" spc="-1">
              <a:latin typeface="Arial"/>
            </a:endParaRPr>
          </a:p>
        </p:txBody>
      </p:sp>
      <p:sp>
        <p:nvSpPr>
          <p:cNvPr id="22" name="PlaceHolder 3"/>
          <p:cNvSpPr>
            <a:spLocks noGrp="1"/>
          </p:cNvSpPr>
          <p:nvPr>
            <p:ph/>
          </p:nvPr>
        </p:nvSpPr>
        <p:spPr>
          <a:xfrm>
            <a:off x="12463560" y="3209400"/>
            <a:ext cx="10708920" cy="3794040"/>
          </a:xfrm>
          <a:prstGeom prst="rect">
            <a:avLst/>
          </a:prstGeom>
          <a:noFill/>
          <a:ln w="0">
            <a:noFill/>
          </a:ln>
        </p:spPr>
        <p:txBody>
          <a:bodyPr lIns="0" tIns="0" rIns="0" bIns="0" anchor="t">
            <a:normAutofit/>
          </a:bodyPr>
          <a:lstStyle/>
          <a:p>
            <a:endParaRPr lang="es-ES" sz="3200" b="0" strike="noStrike" spc="-1">
              <a:latin typeface="Arial"/>
            </a:endParaRPr>
          </a:p>
        </p:txBody>
      </p:sp>
      <p:sp>
        <p:nvSpPr>
          <p:cNvPr id="23" name="PlaceHolder 4"/>
          <p:cNvSpPr>
            <a:spLocks noGrp="1"/>
          </p:cNvSpPr>
          <p:nvPr>
            <p:ph/>
          </p:nvPr>
        </p:nvSpPr>
        <p:spPr>
          <a:xfrm>
            <a:off x="1218960" y="7364160"/>
            <a:ext cx="21944520" cy="3794040"/>
          </a:xfrm>
          <a:prstGeom prst="rect">
            <a:avLst/>
          </a:prstGeom>
          <a:noFill/>
          <a:ln w="0">
            <a:noFill/>
          </a:ln>
        </p:spPr>
        <p:txBody>
          <a:bodyPr lIns="0" tIns="0" rIns="0" bIns="0" anchor="t">
            <a:normAutofit/>
          </a:bodyPr>
          <a:lstStyle/>
          <a:p>
            <a:endParaRPr lang="es-ES" sz="3200" b="0" strike="noStrike" spc="-1">
              <a:latin typeface="Arial"/>
            </a:endParaRPr>
          </a:p>
        </p:txBody>
      </p:sp>
      <p:sp>
        <p:nvSpPr>
          <p:cNvPr id="6" name="PlaceHolder 5"/>
          <p:cNvSpPr>
            <a:spLocks noGrp="1"/>
          </p:cNvSpPr>
          <p:nvPr>
            <p:ph type="sldNum" idx="1"/>
          </p:nvPr>
        </p:nvSpPr>
        <p:spPr/>
        <p:txBody>
          <a:bodyPr/>
          <a:lstStyle/>
          <a:p>
            <a:fld id="{196F1EFD-3937-48EA-81C0-D7278685A0EC}"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PlaceHolder 1"/>
          <p:cNvSpPr>
            <a:spLocks noGrp="1"/>
          </p:cNvSpPr>
          <p:nvPr>
            <p:ph type="title"/>
          </p:nvPr>
        </p:nvSpPr>
        <p:spPr>
          <a:xfrm>
            <a:off x="1218960" y="547200"/>
            <a:ext cx="21944520" cy="2289600"/>
          </a:xfrm>
          <a:prstGeom prst="rect">
            <a:avLst/>
          </a:prstGeom>
          <a:noFill/>
          <a:ln w="0">
            <a:noFill/>
          </a:ln>
        </p:spPr>
        <p:txBody>
          <a:bodyPr lIns="0" tIns="0" rIns="0" bIns="0" anchor="ctr">
            <a:noAutofit/>
          </a:bodyPr>
          <a:lstStyle/>
          <a:p>
            <a:r>
              <a:rPr lang="es-ES" sz="1800" b="0" strike="noStrike" spc="-1">
                <a:latin typeface="Arial"/>
              </a:rPr>
              <a:t>Egin klik tituluko testuaren formatua editatzeko</a:t>
            </a:r>
          </a:p>
        </p:txBody>
      </p:sp>
      <p:sp>
        <p:nvSpPr>
          <p:cNvPr id="4" name="PlaceHolder 2"/>
          <p:cNvSpPr>
            <a:spLocks noGrp="1"/>
          </p:cNvSpPr>
          <p:nvPr>
            <p:ph type="body"/>
          </p:nvPr>
        </p:nvSpPr>
        <p:spPr>
          <a:xfrm>
            <a:off x="1218960" y="3209400"/>
            <a:ext cx="21944520" cy="79545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s-ES" sz="1800" b="0" strike="noStrike" spc="-1">
                <a:latin typeface="Arial"/>
              </a:rPr>
              <a:t>Egin klik eskemako testuaren formatua editatzeko</a:t>
            </a:r>
          </a:p>
          <a:p>
            <a:pPr marL="864000" lvl="1" indent="-324000">
              <a:spcBef>
                <a:spcPts val="1134"/>
              </a:spcBef>
              <a:buClr>
                <a:srgbClr val="000000"/>
              </a:buClr>
              <a:buSzPct val="75000"/>
              <a:buFont typeface="Symbol" charset="2"/>
              <a:buChar char=""/>
            </a:pPr>
            <a:r>
              <a:rPr lang="es-ES" sz="1800" b="0" strike="noStrike" spc="-1">
                <a:latin typeface="Arial"/>
              </a:rPr>
              <a:t>Bigarren eskema-maila</a:t>
            </a:r>
          </a:p>
          <a:p>
            <a:pPr marL="1296000" lvl="2" indent="-288000">
              <a:spcBef>
                <a:spcPts val="850"/>
              </a:spcBef>
              <a:buClr>
                <a:srgbClr val="000000"/>
              </a:buClr>
              <a:buSzPct val="45000"/>
              <a:buFont typeface="Wingdings" charset="2"/>
              <a:buChar char=""/>
            </a:pPr>
            <a:r>
              <a:rPr lang="es-ES" sz="1800" b="0" strike="noStrike" spc="-1">
                <a:latin typeface="Arial"/>
              </a:rPr>
              <a:t>Hirugarren eskema-maila</a:t>
            </a:r>
          </a:p>
          <a:p>
            <a:pPr marL="1728000" lvl="3" indent="-216000">
              <a:spcBef>
                <a:spcPts val="567"/>
              </a:spcBef>
              <a:buClr>
                <a:srgbClr val="000000"/>
              </a:buClr>
              <a:buSzPct val="75000"/>
              <a:buFont typeface="Symbol" charset="2"/>
              <a:buChar char=""/>
            </a:pPr>
            <a:r>
              <a:rPr lang="es-ES" sz="1800" b="0" strike="noStrike" spc="-1">
                <a:latin typeface="Arial"/>
              </a:rPr>
              <a:t>Laugarren eskema-maila</a:t>
            </a:r>
          </a:p>
          <a:p>
            <a:pPr marL="2160000" lvl="4" indent="-216000">
              <a:spcBef>
                <a:spcPts val="283"/>
              </a:spcBef>
              <a:buClr>
                <a:srgbClr val="000000"/>
              </a:buClr>
              <a:buSzPct val="45000"/>
              <a:buFont typeface="Wingdings" charset="2"/>
              <a:buChar char=""/>
            </a:pPr>
            <a:r>
              <a:rPr lang="es-ES" sz="1800" b="0" strike="noStrike" spc="-1">
                <a:latin typeface="Arial"/>
              </a:rPr>
              <a:t>Bosgarren eskema-maila</a:t>
            </a:r>
          </a:p>
          <a:p>
            <a:pPr marL="2592000" lvl="5" indent="-216000">
              <a:spcBef>
                <a:spcPts val="283"/>
              </a:spcBef>
              <a:buClr>
                <a:srgbClr val="000000"/>
              </a:buClr>
              <a:buSzPct val="45000"/>
              <a:buFont typeface="Wingdings" charset="2"/>
              <a:buChar char=""/>
            </a:pPr>
            <a:r>
              <a:rPr lang="es-ES" sz="1800" b="0" strike="noStrike" spc="-1">
                <a:latin typeface="Arial"/>
              </a:rPr>
              <a:t>Seigarren eskema-maila</a:t>
            </a:r>
          </a:p>
          <a:p>
            <a:pPr marL="3024000" lvl="6" indent="-216000">
              <a:spcBef>
                <a:spcPts val="283"/>
              </a:spcBef>
              <a:buClr>
                <a:srgbClr val="000000"/>
              </a:buClr>
              <a:buSzPct val="45000"/>
              <a:buFont typeface="Wingdings" charset="2"/>
              <a:buChar char=""/>
            </a:pPr>
            <a:r>
              <a:rPr lang="es-ES" sz="1800" b="0" strike="noStrike" spc="-1">
                <a:latin typeface="Arial"/>
              </a:rPr>
              <a:t>Zazpigarren eskema-maila</a:t>
            </a:r>
          </a:p>
        </p:txBody>
      </p:sp>
      <p:sp>
        <p:nvSpPr>
          <p:cNvPr id="2" name="PlaceHolder 3"/>
          <p:cNvSpPr>
            <a:spLocks noGrp="1"/>
          </p:cNvSpPr>
          <p:nvPr>
            <p:ph type="sldNum" idx="1"/>
          </p:nvPr>
        </p:nvSpPr>
        <p:spPr>
          <a:xfrm>
            <a:off x="11959200" y="13080960"/>
            <a:ext cx="452520" cy="460440"/>
          </a:xfrm>
          <a:prstGeom prst="rect">
            <a:avLst/>
          </a:prstGeom>
          <a:noFill/>
          <a:ln w="12600">
            <a:noFill/>
          </a:ln>
        </p:spPr>
        <p:txBody>
          <a:bodyPr lIns="50760" tIns="50760" rIns="50760" bIns="50760" anchor="t">
            <a:noAutofit/>
          </a:bodyPr>
          <a:lstStyle>
            <a:lvl1pPr algn="ctr">
              <a:lnSpc>
                <a:spcPct val="100000"/>
              </a:lnSpc>
              <a:buNone/>
              <a:tabLst>
                <a:tab pos="0" algn="l"/>
              </a:tabLst>
              <a:defRPr lang="es-ES" sz="2400" b="0" strike="noStrike" spc="-1">
                <a:solidFill>
                  <a:srgbClr val="000000"/>
                </a:solidFill>
                <a:latin typeface="Helvetica Neue Light"/>
                <a:ea typeface="Helvetica Neue Light"/>
              </a:defRPr>
            </a:lvl1pPr>
          </a:lstStyle>
          <a:p>
            <a:pPr algn="ctr">
              <a:lnSpc>
                <a:spcPct val="100000"/>
              </a:lnSpc>
              <a:buNone/>
              <a:tabLst>
                <a:tab pos="0" algn="l"/>
              </a:tabLst>
            </a:pPr>
            <a:fld id="{239EA1CF-349D-4CFC-AB30-4438DF7A4246}" type="slidenum">
              <a:rPr lang="es-ES" sz="2400" b="0" strike="noStrike" spc="-1">
                <a:solidFill>
                  <a:srgbClr val="000000"/>
                </a:solidFill>
                <a:latin typeface="Helvetica Neue Light"/>
                <a:ea typeface="Helvetica Neue Light"/>
              </a:rPr>
              <a:t>‹Nº›</a:t>
            </a:fld>
            <a:endParaRPr lang="es-ES" sz="2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9.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2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3.jpeg"/><Relationship Id="rId5" Type="http://schemas.openxmlformats.org/officeDocument/2006/relationships/image" Target="../media/image19.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2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png"/><Relationship Id="rId7"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2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770021" y="9131974"/>
            <a:ext cx="11249527" cy="4093428"/>
          </a:xfrm>
          <a:prstGeom prst="rect">
            <a:avLst/>
          </a:prstGeom>
        </p:spPr>
        <p:txBody>
          <a:bodyPr wrap="square">
            <a:spAutoFit/>
          </a:bodyPr>
          <a:lstStyle/>
          <a:p>
            <a:r>
              <a:rPr lang="es-ES" sz="7200" b="1" dirty="0">
                <a:solidFill>
                  <a:srgbClr val="00B050"/>
                </a:solidFill>
                <a:latin typeface="Maven Pro"/>
              </a:rPr>
              <a:t>Skills4Advanced </a:t>
            </a:r>
            <a:r>
              <a:rPr lang="es-ES" sz="7200" b="1" dirty="0" err="1" smtClean="0">
                <a:solidFill>
                  <a:srgbClr val="00B050"/>
                </a:solidFill>
                <a:latin typeface="Maven Pro"/>
              </a:rPr>
              <a:t>Manufacturing</a:t>
            </a:r>
            <a:endParaRPr lang="es-ES" sz="7200" b="1" dirty="0" smtClean="0">
              <a:solidFill>
                <a:srgbClr val="00B050"/>
              </a:solidFill>
              <a:latin typeface="Maven Pro"/>
            </a:endParaRPr>
          </a:p>
          <a:p>
            <a:endParaRPr lang="es-ES" sz="2000" b="1" dirty="0" smtClean="0">
              <a:solidFill>
                <a:srgbClr val="00B050"/>
              </a:solidFill>
              <a:latin typeface="Maven Pro"/>
            </a:endParaRPr>
          </a:p>
          <a:p>
            <a:r>
              <a:rPr lang="en-US" sz="4800" b="1" dirty="0">
                <a:latin typeface="Maven Pro"/>
              </a:rPr>
              <a:t>UNLOCKING THE INDUSTRIAL GREEN TRANSITION</a:t>
            </a:r>
            <a:endParaRPr lang="es-ES" sz="4800" b="1" dirty="0">
              <a:solidFill>
                <a:srgbClr val="00B050"/>
              </a:solidFill>
              <a:latin typeface="Maven Pro"/>
            </a:endParaRPr>
          </a:p>
        </p:txBody>
      </p:sp>
      <p:pic>
        <p:nvPicPr>
          <p:cNvPr id="12" name="Imagen 11"/>
          <p:cNvPicPr>
            <a:picLocks noChangeAspect="1"/>
          </p:cNvPicPr>
          <p:nvPr/>
        </p:nvPicPr>
        <p:blipFill>
          <a:blip r:embed="rId2"/>
          <a:stretch>
            <a:fillRect/>
          </a:stretch>
        </p:blipFill>
        <p:spPr>
          <a:xfrm>
            <a:off x="18123060" y="11045538"/>
            <a:ext cx="3822533" cy="2502522"/>
          </a:xfrm>
          <a:prstGeom prst="rect">
            <a:avLst/>
          </a:prstGeom>
        </p:spPr>
      </p:pic>
      <p:pic>
        <p:nvPicPr>
          <p:cNvPr id="13" name="Imagen 12"/>
          <p:cNvPicPr>
            <a:picLocks noChangeAspect="1"/>
          </p:cNvPicPr>
          <p:nvPr/>
        </p:nvPicPr>
        <p:blipFill>
          <a:blip r:embed="rId3"/>
          <a:stretch>
            <a:fillRect/>
          </a:stretch>
        </p:blipFill>
        <p:spPr>
          <a:xfrm>
            <a:off x="11810508" y="11804228"/>
            <a:ext cx="5036802" cy="1238500"/>
          </a:xfrm>
          <a:prstGeom prst="rect">
            <a:avLst/>
          </a:prstGeom>
        </p:spPr>
      </p:pic>
      <p:pic>
        <p:nvPicPr>
          <p:cNvPr id="14" name="Imagen" descr="Imagen"/>
          <p:cNvPicPr>
            <a:picLocks noChangeAspect="1"/>
          </p:cNvPicPr>
          <p:nvPr/>
        </p:nvPicPr>
        <p:blipFill>
          <a:blip r:embed="rId4"/>
          <a:stretch>
            <a:fillRect/>
          </a:stretch>
        </p:blipFill>
        <p:spPr>
          <a:xfrm>
            <a:off x="7662463" y="3958389"/>
            <a:ext cx="8957058" cy="3457814"/>
          </a:xfrm>
          <a:prstGeom prst="rect">
            <a:avLst/>
          </a:prstGeom>
          <a:ln w="12700">
            <a:miter lim="400000"/>
          </a:ln>
        </p:spPr>
      </p:pic>
      <p:pic>
        <p:nvPicPr>
          <p:cNvPr id="15" name="Imagen 31" descr="Imagen"/>
          <p:cNvPicPr/>
          <p:nvPr/>
        </p:nvPicPr>
        <p:blipFill>
          <a:blip r:embed="rId5"/>
          <a:stretch/>
        </p:blipFill>
        <p:spPr>
          <a:xfrm>
            <a:off x="21552600" y="12940680"/>
            <a:ext cx="1801440" cy="330480"/>
          </a:xfrm>
          <a:prstGeom prst="rect">
            <a:avLst/>
          </a:prstGeom>
          <a:ln w="12700">
            <a:noFill/>
          </a:ln>
        </p:spPr>
      </p:pic>
    </p:spTree>
    <p:extLst>
      <p:ext uri="{BB962C8B-B14F-4D97-AF65-F5344CB8AC3E}">
        <p14:creationId xmlns:p14="http://schemas.microsoft.com/office/powerpoint/2010/main" val="3596359482"/>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Imagen 36" descr="Imagen"/>
          <p:cNvPicPr/>
          <p:nvPr/>
        </p:nvPicPr>
        <p:blipFill>
          <a:blip r:embed="rId2"/>
          <a:stretch/>
        </p:blipFill>
        <p:spPr>
          <a:xfrm>
            <a:off x="30600" y="0"/>
            <a:ext cx="24383160" cy="13715280"/>
          </a:xfrm>
          <a:prstGeom prst="rect">
            <a:avLst/>
          </a:prstGeom>
          <a:ln w="12700">
            <a:noFill/>
          </a:ln>
        </p:spPr>
      </p:pic>
      <p:pic>
        <p:nvPicPr>
          <p:cNvPr id="121" name="Imagen 37" descr="Imagen"/>
          <p:cNvPicPr/>
          <p:nvPr/>
        </p:nvPicPr>
        <p:blipFill>
          <a:blip r:embed="rId3"/>
          <a:stretch/>
        </p:blipFill>
        <p:spPr>
          <a:xfrm>
            <a:off x="520920" y="464760"/>
            <a:ext cx="2022480" cy="780120"/>
          </a:xfrm>
          <a:prstGeom prst="rect">
            <a:avLst/>
          </a:prstGeom>
          <a:ln w="12700">
            <a:noFill/>
          </a:ln>
        </p:spPr>
      </p:pic>
      <p:pic>
        <p:nvPicPr>
          <p:cNvPr id="122" name="Imagen 38" descr="Imagen"/>
          <p:cNvPicPr/>
          <p:nvPr/>
        </p:nvPicPr>
        <p:blipFill>
          <a:blip r:embed="rId4"/>
          <a:stretch/>
        </p:blipFill>
        <p:spPr>
          <a:xfrm>
            <a:off x="21400200" y="12788280"/>
            <a:ext cx="1801440" cy="330480"/>
          </a:xfrm>
          <a:prstGeom prst="rect">
            <a:avLst/>
          </a:prstGeom>
          <a:ln w="12700">
            <a:noFill/>
          </a:ln>
        </p:spPr>
      </p:pic>
      <p:pic>
        <p:nvPicPr>
          <p:cNvPr id="123" name="Imagen 39" descr="Imagen"/>
          <p:cNvPicPr/>
          <p:nvPr/>
        </p:nvPicPr>
        <p:blipFill>
          <a:blip r:embed="rId5"/>
          <a:stretch/>
        </p:blipFill>
        <p:spPr>
          <a:xfrm>
            <a:off x="23778720" y="0"/>
            <a:ext cx="634320" cy="13715280"/>
          </a:xfrm>
          <a:prstGeom prst="rect">
            <a:avLst/>
          </a:prstGeom>
          <a:ln w="12700">
            <a:noFill/>
          </a:ln>
        </p:spPr>
      </p:pic>
      <p:sp>
        <p:nvSpPr>
          <p:cNvPr id="124" name="REDES Y PROYECTOS 1"/>
          <p:cNvSpPr/>
          <p:nvPr/>
        </p:nvSpPr>
        <p:spPr>
          <a:xfrm rot="16200000">
            <a:off x="22878000" y="6797880"/>
            <a:ext cx="2433600" cy="375480"/>
          </a:xfrm>
          <a:prstGeom prst="rect">
            <a:avLst/>
          </a:prstGeom>
          <a:noFill/>
          <a:ln w="12700">
            <a:noFill/>
          </a:ln>
        </p:spPr>
        <p:style>
          <a:lnRef idx="0">
            <a:scrgbClr r="0" g="0" b="0"/>
          </a:lnRef>
          <a:fillRef idx="0">
            <a:scrgbClr r="0" g="0" b="0"/>
          </a:fillRef>
          <a:effectRef idx="0">
            <a:scrgbClr r="0" g="0" b="0"/>
          </a:effectRef>
          <a:fontRef idx="minor"/>
        </p:style>
        <p:txBody>
          <a:bodyPr wrap="none" lIns="50760" tIns="50760" rIns="50760" bIns="50760" anchor="ctr">
            <a:spAutoFit/>
          </a:bodyPr>
          <a:lstStyle/>
          <a:p>
            <a:pPr algn="ctr">
              <a:lnSpc>
                <a:spcPct val="100000"/>
              </a:lnSpc>
              <a:buNone/>
              <a:tabLst>
                <a:tab pos="0" algn="l"/>
              </a:tabLst>
            </a:pPr>
            <a:r>
              <a:rPr lang="es-ES" sz="1800" b="1" strike="noStrike" spc="-1">
                <a:solidFill>
                  <a:srgbClr val="FFFFFF"/>
                </a:solidFill>
                <a:latin typeface="PT Mono"/>
                <a:ea typeface="PT Mono"/>
              </a:rPr>
              <a:t>SHAPE </a:t>
            </a:r>
            <a:r>
              <a:rPr lang="es-ES" sz="1800" b="0" strike="noStrike" spc="-1">
                <a:solidFill>
                  <a:srgbClr val="FFFFFF"/>
                </a:solidFill>
                <a:latin typeface="PT Mono"/>
                <a:ea typeface="PT Mono"/>
              </a:rPr>
              <a:t>YOUR TALENT</a:t>
            </a:r>
            <a:endParaRPr lang="es-ES" sz="1800" b="0" strike="noStrike" spc="-1">
              <a:latin typeface="Arial"/>
            </a:endParaRPr>
          </a:p>
        </p:txBody>
      </p:sp>
      <p:sp>
        <p:nvSpPr>
          <p:cNvPr id="125" name="CuadroTexto 124"/>
          <p:cNvSpPr txBox="1"/>
          <p:nvPr/>
        </p:nvSpPr>
        <p:spPr>
          <a:xfrm>
            <a:off x="3780000" y="4257720"/>
            <a:ext cx="16020000" cy="5101560"/>
          </a:xfrm>
          <a:prstGeom prst="rect">
            <a:avLst/>
          </a:prstGeom>
          <a:noFill/>
          <a:ln w="0">
            <a:noFill/>
          </a:ln>
        </p:spPr>
        <p:txBody>
          <a:bodyPr lIns="90000" tIns="45000" rIns="90000" bIns="45000" anchor="t">
            <a:noAutofit/>
          </a:bodyPr>
          <a:lstStyle/>
          <a:p>
            <a:pPr algn="ctr">
              <a:buNone/>
            </a:pPr>
            <a:r>
              <a:rPr lang="es-ES" sz="11200" b="0" strike="noStrike" spc="-1">
                <a:solidFill>
                  <a:srgbClr val="880E4F"/>
                </a:solidFill>
                <a:latin typeface="Maven Pro SemiBold"/>
              </a:rPr>
              <a:t>THE TRAINING</a:t>
            </a:r>
          </a:p>
          <a:p>
            <a:pPr algn="ctr">
              <a:buNone/>
            </a:pPr>
            <a:r>
              <a:rPr lang="es-ES" sz="11200" b="0" strike="noStrike" spc="-1">
                <a:solidFill>
                  <a:srgbClr val="880E4F"/>
                </a:solidFill>
                <a:latin typeface="Maven Pro SemiBold"/>
              </a:rPr>
              <a:t> THAT INDUSTRY </a:t>
            </a:r>
          </a:p>
          <a:p>
            <a:pPr algn="ctr">
              <a:buNone/>
            </a:pPr>
            <a:r>
              <a:rPr lang="es-ES" sz="11200" b="0" strike="noStrike" spc="-1">
                <a:solidFill>
                  <a:srgbClr val="880E4F"/>
                </a:solidFill>
                <a:latin typeface="Maven Pro SemiBold"/>
              </a:rPr>
              <a:t>IS DEMANDING</a:t>
            </a:r>
          </a:p>
        </p:txBody>
      </p:sp>
    </p:spTree>
    <p:extLst>
      <p:ext uri="{BB962C8B-B14F-4D97-AF65-F5344CB8AC3E}">
        <p14:creationId xmlns:p14="http://schemas.microsoft.com/office/powerpoint/2010/main" val="135083125"/>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 name="Imagen" descr="Imagen"/>
          <p:cNvPicPr/>
          <p:nvPr/>
        </p:nvPicPr>
        <p:blipFill>
          <a:blip r:embed="rId2"/>
          <a:stretch/>
        </p:blipFill>
        <p:spPr>
          <a:xfrm>
            <a:off x="21400200" y="12788280"/>
            <a:ext cx="1801440" cy="330480"/>
          </a:xfrm>
          <a:prstGeom prst="rect">
            <a:avLst/>
          </a:prstGeom>
          <a:ln w="12700">
            <a:noFill/>
          </a:ln>
        </p:spPr>
      </p:pic>
      <p:pic>
        <p:nvPicPr>
          <p:cNvPr id="283" name="Imagen" descr="Imagen"/>
          <p:cNvPicPr/>
          <p:nvPr/>
        </p:nvPicPr>
        <p:blipFill>
          <a:blip r:embed="rId3"/>
          <a:stretch/>
        </p:blipFill>
        <p:spPr>
          <a:xfrm>
            <a:off x="0" y="0"/>
            <a:ext cx="24383160" cy="13715280"/>
          </a:xfrm>
          <a:prstGeom prst="rect">
            <a:avLst/>
          </a:prstGeom>
          <a:ln w="12700">
            <a:noFill/>
          </a:ln>
        </p:spPr>
      </p:pic>
      <p:pic>
        <p:nvPicPr>
          <p:cNvPr id="284" name="Imagen" descr="Imagen"/>
          <p:cNvPicPr/>
          <p:nvPr/>
        </p:nvPicPr>
        <p:blipFill>
          <a:blip r:embed="rId4"/>
          <a:stretch/>
        </p:blipFill>
        <p:spPr>
          <a:xfrm>
            <a:off x="3703680" y="12082680"/>
            <a:ext cx="17484120" cy="658080"/>
          </a:xfrm>
          <a:prstGeom prst="rect">
            <a:avLst/>
          </a:prstGeom>
          <a:ln w="12700">
            <a:noFill/>
          </a:ln>
        </p:spPr>
      </p:pic>
      <p:pic>
        <p:nvPicPr>
          <p:cNvPr id="285" name="Imagen" descr="Imagen"/>
          <p:cNvPicPr/>
          <p:nvPr/>
        </p:nvPicPr>
        <p:blipFill>
          <a:blip r:embed="rId5"/>
          <a:stretch/>
        </p:blipFill>
        <p:spPr>
          <a:xfrm>
            <a:off x="6841440" y="4870440"/>
            <a:ext cx="10954080" cy="4228200"/>
          </a:xfrm>
          <a:prstGeom prst="rect">
            <a:avLst/>
          </a:prstGeom>
          <a:ln w="12700">
            <a:noFill/>
          </a:ln>
        </p:spPr>
      </p:pic>
    </p:spTree>
    <p:extLst>
      <p:ext uri="{BB962C8B-B14F-4D97-AF65-F5344CB8AC3E}">
        <p14:creationId xmlns:p14="http://schemas.microsoft.com/office/powerpoint/2010/main" val="645056608"/>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n" descr="Imagen"/>
          <p:cNvPicPr/>
          <p:nvPr/>
        </p:nvPicPr>
        <p:blipFill>
          <a:blip r:embed="rId2"/>
          <a:stretch/>
        </p:blipFill>
        <p:spPr>
          <a:xfrm>
            <a:off x="520920" y="356400"/>
            <a:ext cx="2022480" cy="780120"/>
          </a:xfrm>
          <a:prstGeom prst="rect">
            <a:avLst/>
          </a:prstGeom>
          <a:ln w="12700">
            <a:noFill/>
          </a:ln>
        </p:spPr>
      </p:pic>
      <p:pic>
        <p:nvPicPr>
          <p:cNvPr id="99" name="Imagen" descr="Imagen"/>
          <p:cNvPicPr/>
          <p:nvPr/>
        </p:nvPicPr>
        <p:blipFill>
          <a:blip r:embed="rId3"/>
          <a:stretch/>
        </p:blipFill>
        <p:spPr>
          <a:xfrm>
            <a:off x="21400200" y="12788280"/>
            <a:ext cx="1801440" cy="330480"/>
          </a:xfrm>
          <a:prstGeom prst="rect">
            <a:avLst/>
          </a:prstGeom>
          <a:ln w="12700">
            <a:noFill/>
          </a:ln>
        </p:spPr>
      </p:pic>
      <p:pic>
        <p:nvPicPr>
          <p:cNvPr id="100" name="Imagen" descr="Imagen"/>
          <p:cNvPicPr/>
          <p:nvPr/>
        </p:nvPicPr>
        <p:blipFill>
          <a:blip r:embed="rId4"/>
          <a:stretch/>
        </p:blipFill>
        <p:spPr>
          <a:xfrm>
            <a:off x="23778720" y="0"/>
            <a:ext cx="634320" cy="13715280"/>
          </a:xfrm>
          <a:prstGeom prst="rect">
            <a:avLst/>
          </a:prstGeom>
          <a:ln w="12700">
            <a:noFill/>
          </a:ln>
        </p:spPr>
      </p:pic>
      <p:sp>
        <p:nvSpPr>
          <p:cNvPr id="101" name="ÁREAS DE ACTUACIÓN"/>
          <p:cNvSpPr/>
          <p:nvPr/>
        </p:nvSpPr>
        <p:spPr>
          <a:xfrm rot="16200000">
            <a:off x="22553891" y="6932939"/>
            <a:ext cx="3152275" cy="379510"/>
          </a:xfrm>
          <a:prstGeom prst="rect">
            <a:avLst/>
          </a:prstGeom>
          <a:noFill/>
          <a:ln w="12700">
            <a:noFill/>
          </a:ln>
        </p:spPr>
        <p:style>
          <a:lnRef idx="0">
            <a:scrgbClr r="0" g="0" b="0"/>
          </a:lnRef>
          <a:fillRef idx="0">
            <a:scrgbClr r="0" g="0" b="0"/>
          </a:fillRef>
          <a:effectRef idx="0">
            <a:scrgbClr r="0" g="0" b="0"/>
          </a:effectRef>
          <a:fontRef idx="minor"/>
        </p:style>
        <p:txBody>
          <a:bodyPr wrap="square" lIns="50760" tIns="50760" rIns="50760" bIns="50760" anchor="ctr">
            <a:spAutoFit/>
          </a:bodyPr>
          <a:lstStyle/>
          <a:p>
            <a:pPr algn="ctr">
              <a:lnSpc>
                <a:spcPct val="100000"/>
              </a:lnSpc>
              <a:buNone/>
              <a:tabLst>
                <a:tab pos="0" algn="l"/>
              </a:tabLst>
            </a:pPr>
            <a:r>
              <a:rPr lang="es-ES" sz="1800" b="1" strike="noStrike" spc="-1" dirty="0">
                <a:solidFill>
                  <a:srgbClr val="FFFFFF"/>
                </a:solidFill>
                <a:latin typeface="PT Mono"/>
                <a:ea typeface="PT Mono"/>
              </a:rPr>
              <a:t>PERFORMANCE</a:t>
            </a:r>
            <a:r>
              <a:rPr lang="es-ES" sz="1800" b="0" strike="noStrike" spc="-1" dirty="0">
                <a:solidFill>
                  <a:srgbClr val="FFFFFF"/>
                </a:solidFill>
                <a:latin typeface="PT Mono"/>
                <a:ea typeface="PT Mono"/>
              </a:rPr>
              <a:t> AREAS</a:t>
            </a:r>
            <a:endParaRPr lang="es-ES" sz="1800" b="0" strike="noStrike" spc="-1" dirty="0">
              <a:latin typeface="Arial"/>
            </a:endParaRPr>
          </a:p>
        </p:txBody>
      </p:sp>
      <p:pic>
        <p:nvPicPr>
          <p:cNvPr id="102" name="Imagen 6"/>
          <p:cNvPicPr/>
          <p:nvPr/>
        </p:nvPicPr>
        <p:blipFill>
          <a:blip r:embed="rId5"/>
          <a:stretch/>
        </p:blipFill>
        <p:spPr>
          <a:xfrm>
            <a:off x="1243080" y="4041000"/>
            <a:ext cx="2453040" cy="871200"/>
          </a:xfrm>
          <a:prstGeom prst="rect">
            <a:avLst/>
          </a:prstGeom>
          <a:ln w="0">
            <a:noFill/>
          </a:ln>
        </p:spPr>
      </p:pic>
      <p:pic>
        <p:nvPicPr>
          <p:cNvPr id="103" name="Imagen 7"/>
          <p:cNvPicPr/>
          <p:nvPr/>
        </p:nvPicPr>
        <p:blipFill>
          <a:blip r:embed="rId6"/>
          <a:stretch/>
        </p:blipFill>
        <p:spPr>
          <a:xfrm>
            <a:off x="2845800" y="5591160"/>
            <a:ext cx="1435680" cy="1092960"/>
          </a:xfrm>
          <a:prstGeom prst="rect">
            <a:avLst/>
          </a:prstGeom>
          <a:ln w="0">
            <a:noFill/>
          </a:ln>
        </p:spPr>
      </p:pic>
      <p:pic>
        <p:nvPicPr>
          <p:cNvPr id="104" name="Imagen 8"/>
          <p:cNvPicPr/>
          <p:nvPr/>
        </p:nvPicPr>
        <p:blipFill>
          <a:blip r:embed="rId7"/>
          <a:stretch/>
        </p:blipFill>
        <p:spPr>
          <a:xfrm>
            <a:off x="1121760" y="5591160"/>
            <a:ext cx="1122120" cy="1092960"/>
          </a:xfrm>
          <a:prstGeom prst="rect">
            <a:avLst/>
          </a:prstGeom>
          <a:ln w="0">
            <a:noFill/>
          </a:ln>
        </p:spPr>
      </p:pic>
      <p:pic>
        <p:nvPicPr>
          <p:cNvPr id="105" name="Imagen 9"/>
          <p:cNvPicPr/>
          <p:nvPr/>
        </p:nvPicPr>
        <p:blipFill>
          <a:blip r:embed="rId8"/>
          <a:stretch/>
        </p:blipFill>
        <p:spPr>
          <a:xfrm>
            <a:off x="20086200" y="4267800"/>
            <a:ext cx="3507120" cy="2167920"/>
          </a:xfrm>
          <a:prstGeom prst="rect">
            <a:avLst/>
          </a:prstGeom>
          <a:ln w="0">
            <a:noFill/>
          </a:ln>
        </p:spPr>
      </p:pic>
      <p:pic>
        <p:nvPicPr>
          <p:cNvPr id="107" name="Imagen 31" descr="Imagen"/>
          <p:cNvPicPr/>
          <p:nvPr/>
        </p:nvPicPr>
        <p:blipFill>
          <a:blip r:embed="rId3"/>
          <a:stretch/>
        </p:blipFill>
        <p:spPr>
          <a:xfrm>
            <a:off x="21400200" y="12788280"/>
            <a:ext cx="1801440" cy="330480"/>
          </a:xfrm>
          <a:prstGeom prst="rect">
            <a:avLst/>
          </a:prstGeom>
          <a:ln w="12700">
            <a:noFill/>
          </a:ln>
        </p:spPr>
      </p:pic>
      <p:grpSp>
        <p:nvGrpSpPr>
          <p:cNvPr id="108" name="Grupo 6"/>
          <p:cNvGrpSpPr/>
          <p:nvPr/>
        </p:nvGrpSpPr>
        <p:grpSpPr>
          <a:xfrm>
            <a:off x="3376080" y="6294600"/>
            <a:ext cx="8571960" cy="6053760"/>
            <a:chOff x="3376080" y="6294600"/>
            <a:chExt cx="8571960" cy="6053760"/>
          </a:xfrm>
        </p:grpSpPr>
        <p:pic>
          <p:nvPicPr>
            <p:cNvPr id="109" name="Imagen 32" descr="Imagen"/>
            <p:cNvPicPr/>
            <p:nvPr/>
          </p:nvPicPr>
          <p:blipFill>
            <a:blip r:embed="rId9"/>
            <a:stretch/>
          </p:blipFill>
          <p:spPr>
            <a:xfrm>
              <a:off x="3376080" y="6294600"/>
              <a:ext cx="8571960" cy="6053760"/>
            </a:xfrm>
            <a:prstGeom prst="rect">
              <a:avLst/>
            </a:prstGeom>
            <a:ln w="12700">
              <a:noFill/>
            </a:ln>
          </p:spPr>
        </p:pic>
        <p:sp>
          <p:nvSpPr>
            <p:cNvPr id="110" name="FORMACIÓN PARA EL EMPLEO 1"/>
            <p:cNvSpPr/>
            <p:nvPr/>
          </p:nvSpPr>
          <p:spPr>
            <a:xfrm>
              <a:off x="5039640" y="8356680"/>
              <a:ext cx="6579000" cy="192960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numCol="1" spcCol="0" anchor="ctr">
              <a:spAutoFit/>
            </a:bodyPr>
            <a:lstStyle/>
            <a:p>
              <a:pPr algn="ctr">
                <a:lnSpc>
                  <a:spcPct val="100000"/>
                </a:lnSpc>
                <a:buNone/>
                <a:tabLst>
                  <a:tab pos="0" algn="l"/>
                </a:tabLst>
              </a:pPr>
              <a:r>
                <a:rPr lang="en-GB" sz="6000" b="0" strike="noStrike" spc="-1">
                  <a:solidFill>
                    <a:srgbClr val="FFFFFF"/>
                  </a:solidFill>
                  <a:latin typeface="PT Mono"/>
                  <a:ea typeface="PT Mono"/>
                </a:rPr>
                <a:t>TRAINING FOR </a:t>
              </a:r>
              <a:r>
                <a:rPr sz="6000"/>
                <a:t/>
              </a:r>
              <a:br>
                <a:rPr sz="6000"/>
              </a:br>
              <a:r>
                <a:rPr lang="en-GB" sz="6000" b="0" strike="noStrike" spc="-1">
                  <a:solidFill>
                    <a:srgbClr val="FFFFFF"/>
                  </a:solidFill>
                  <a:latin typeface="PT Mono"/>
                  <a:ea typeface="PT Mono"/>
                </a:rPr>
                <a:t>EMPLOYMENT</a:t>
              </a:r>
              <a:endParaRPr lang="es-ES" sz="6000" b="0" strike="noStrike" spc="-1">
                <a:latin typeface="Arial"/>
              </a:endParaRPr>
            </a:p>
          </p:txBody>
        </p:sp>
      </p:grpSp>
      <p:grpSp>
        <p:nvGrpSpPr>
          <p:cNvPr id="111" name="Grupo 7"/>
          <p:cNvGrpSpPr/>
          <p:nvPr/>
        </p:nvGrpSpPr>
        <p:grpSpPr>
          <a:xfrm>
            <a:off x="11649240" y="5454000"/>
            <a:ext cx="8179560" cy="5905800"/>
            <a:chOff x="11649240" y="5454000"/>
            <a:chExt cx="8179560" cy="5905800"/>
          </a:xfrm>
        </p:grpSpPr>
        <p:pic>
          <p:nvPicPr>
            <p:cNvPr id="112" name="Imagen 33" descr="Imagen"/>
            <p:cNvPicPr/>
            <p:nvPr/>
          </p:nvPicPr>
          <p:blipFill>
            <a:blip r:embed="rId10"/>
            <a:stretch/>
          </p:blipFill>
          <p:spPr>
            <a:xfrm>
              <a:off x="11649240" y="5454000"/>
              <a:ext cx="8179560" cy="5905800"/>
            </a:xfrm>
            <a:prstGeom prst="rect">
              <a:avLst/>
            </a:prstGeom>
            <a:ln w="12700">
              <a:noFill/>
            </a:ln>
          </p:spPr>
        </p:pic>
        <p:sp>
          <p:nvSpPr>
            <p:cNvPr id="113" name="PROYECTOS CON EMPRESAS 1"/>
            <p:cNvSpPr/>
            <p:nvPr/>
          </p:nvSpPr>
          <p:spPr>
            <a:xfrm>
              <a:off x="11950200" y="7560720"/>
              <a:ext cx="6579000" cy="192960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numCol="1" spcCol="0" anchor="ctr">
              <a:spAutoFit/>
            </a:bodyPr>
            <a:lstStyle/>
            <a:p>
              <a:pPr algn="ctr">
                <a:lnSpc>
                  <a:spcPct val="100000"/>
                </a:lnSpc>
                <a:buNone/>
                <a:tabLst>
                  <a:tab pos="0" algn="l"/>
                </a:tabLst>
              </a:pPr>
              <a:r>
                <a:rPr lang="en-GB" sz="6000" b="0" strike="noStrike" spc="-1">
                  <a:solidFill>
                    <a:srgbClr val="0017CD"/>
                  </a:solidFill>
                  <a:latin typeface="PT Mono"/>
                  <a:ea typeface="PT Mono"/>
                </a:rPr>
                <a:t>PROJECTS </a:t>
              </a:r>
              <a:r>
                <a:rPr sz="6000"/>
                <a:t/>
              </a:r>
              <a:br>
                <a:rPr sz="6000"/>
              </a:br>
              <a:r>
                <a:rPr lang="en-GB" sz="6000" b="0" strike="noStrike" spc="-1">
                  <a:solidFill>
                    <a:srgbClr val="0017CD"/>
                  </a:solidFill>
                  <a:latin typeface="PT Mono"/>
                  <a:ea typeface="PT Mono"/>
                </a:rPr>
                <a:t>WITH COMPANIES</a:t>
              </a:r>
              <a:endParaRPr lang="es-ES" sz="6000" b="0" strike="noStrike" spc="-1">
                <a:latin typeface="Arial"/>
              </a:endParaRPr>
            </a:p>
          </p:txBody>
        </p:sp>
      </p:grpSp>
      <p:grpSp>
        <p:nvGrpSpPr>
          <p:cNvPr id="114" name="Grupo 8"/>
          <p:cNvGrpSpPr/>
          <p:nvPr/>
        </p:nvGrpSpPr>
        <p:grpSpPr>
          <a:xfrm>
            <a:off x="11279880" y="1325520"/>
            <a:ext cx="7919640" cy="5746680"/>
            <a:chOff x="11279880" y="1325520"/>
            <a:chExt cx="7919640" cy="5746680"/>
          </a:xfrm>
        </p:grpSpPr>
        <p:pic>
          <p:nvPicPr>
            <p:cNvPr id="115" name="Imagen 34" descr="Imagen"/>
            <p:cNvPicPr/>
            <p:nvPr/>
          </p:nvPicPr>
          <p:blipFill>
            <a:blip r:embed="rId11"/>
            <a:stretch/>
          </p:blipFill>
          <p:spPr>
            <a:xfrm>
              <a:off x="11279880" y="1325520"/>
              <a:ext cx="7919640" cy="5746680"/>
            </a:xfrm>
            <a:prstGeom prst="rect">
              <a:avLst/>
            </a:prstGeom>
            <a:ln w="12700">
              <a:noFill/>
            </a:ln>
          </p:spPr>
        </p:pic>
        <p:sp>
          <p:nvSpPr>
            <p:cNvPr id="116" name="FORMACIÓN UNIVERSITARIA 1"/>
            <p:cNvSpPr/>
            <p:nvPr/>
          </p:nvSpPr>
          <p:spPr>
            <a:xfrm>
              <a:off x="11950200" y="3234240"/>
              <a:ext cx="6579000" cy="192960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numCol="1" spcCol="0" anchor="ctr">
              <a:spAutoFit/>
            </a:bodyPr>
            <a:lstStyle/>
            <a:p>
              <a:pPr algn="ctr">
                <a:lnSpc>
                  <a:spcPct val="100000"/>
                </a:lnSpc>
                <a:buNone/>
                <a:tabLst>
                  <a:tab pos="0" algn="l"/>
                </a:tabLst>
              </a:pPr>
              <a:r>
                <a:rPr lang="en-GB" sz="6000" b="0" strike="noStrike" spc="-1">
                  <a:solidFill>
                    <a:srgbClr val="FFFFFF"/>
                  </a:solidFill>
                  <a:latin typeface="PT Mono"/>
                  <a:ea typeface="PT Mono"/>
                </a:rPr>
                <a:t>UNIVERSITY </a:t>
              </a:r>
              <a:r>
                <a:rPr sz="6000"/>
                <a:t/>
              </a:r>
              <a:br>
                <a:rPr sz="6000"/>
              </a:br>
              <a:r>
                <a:rPr lang="en-GB" sz="6000" b="0" strike="noStrike" spc="-1">
                  <a:solidFill>
                    <a:srgbClr val="FFFFFF"/>
                  </a:solidFill>
                  <a:latin typeface="PT Mono"/>
                  <a:ea typeface="PT Mono"/>
                </a:rPr>
                <a:t>EDUCATION</a:t>
              </a:r>
              <a:endParaRPr lang="es-ES" sz="6000" b="0" strike="noStrike" spc="-1">
                <a:latin typeface="Arial"/>
              </a:endParaRPr>
            </a:p>
          </p:txBody>
        </p:sp>
      </p:grpSp>
      <p:grpSp>
        <p:nvGrpSpPr>
          <p:cNvPr id="117" name="Grupo 9"/>
          <p:cNvGrpSpPr/>
          <p:nvPr/>
        </p:nvGrpSpPr>
        <p:grpSpPr>
          <a:xfrm>
            <a:off x="3123360" y="1090080"/>
            <a:ext cx="8823600" cy="6217920"/>
            <a:chOff x="3123360" y="1090080"/>
            <a:chExt cx="8823600" cy="6217920"/>
          </a:xfrm>
        </p:grpSpPr>
        <p:pic>
          <p:nvPicPr>
            <p:cNvPr id="118" name="Imagen 35" descr="Imagen"/>
            <p:cNvPicPr/>
            <p:nvPr/>
          </p:nvPicPr>
          <p:blipFill>
            <a:blip r:embed="rId12"/>
            <a:stretch/>
          </p:blipFill>
          <p:spPr>
            <a:xfrm>
              <a:off x="3123360" y="1090080"/>
              <a:ext cx="8823600" cy="6217920"/>
            </a:xfrm>
            <a:prstGeom prst="rect">
              <a:avLst/>
            </a:prstGeom>
            <a:ln w="12700">
              <a:noFill/>
            </a:ln>
          </p:spPr>
        </p:pic>
        <p:sp>
          <p:nvSpPr>
            <p:cNvPr id="119" name="FORMACIÓN PROFESIONAL 1"/>
            <p:cNvSpPr/>
            <p:nvPr/>
          </p:nvSpPr>
          <p:spPr>
            <a:xfrm>
              <a:off x="5267520" y="3234240"/>
              <a:ext cx="5683680" cy="1929600"/>
            </a:xfrm>
            <a:prstGeom prst="rect">
              <a:avLst/>
            </a:prstGeom>
            <a:noFill/>
            <a:ln w="12700">
              <a:noFill/>
            </a:ln>
          </p:spPr>
          <p:style>
            <a:lnRef idx="0">
              <a:scrgbClr r="0" g="0" b="0"/>
            </a:lnRef>
            <a:fillRef idx="0">
              <a:scrgbClr r="0" g="0" b="0"/>
            </a:fillRef>
            <a:effectRef idx="0">
              <a:scrgbClr r="0" g="0" b="0"/>
            </a:effectRef>
            <a:fontRef idx="minor"/>
          </p:style>
          <p:txBody>
            <a:bodyPr lIns="50760" tIns="50760" rIns="50760" bIns="50760" numCol="1" spcCol="0" anchor="ctr">
              <a:spAutoFit/>
            </a:bodyPr>
            <a:lstStyle/>
            <a:p>
              <a:pPr algn="ctr">
                <a:lnSpc>
                  <a:spcPct val="100000"/>
                </a:lnSpc>
                <a:buNone/>
                <a:tabLst>
                  <a:tab pos="0" algn="l"/>
                </a:tabLst>
              </a:pPr>
              <a:r>
                <a:rPr lang="en-GB" sz="6000" b="0" strike="noStrike" spc="-1">
                  <a:solidFill>
                    <a:srgbClr val="0017CD"/>
                  </a:solidFill>
                  <a:latin typeface="PT Mono"/>
                  <a:ea typeface="PT Mono"/>
                </a:rPr>
                <a:t>VOCATIONAL </a:t>
              </a:r>
              <a:r>
                <a:rPr sz="6000"/>
                <a:t/>
              </a:r>
              <a:br>
                <a:rPr sz="6000"/>
              </a:br>
              <a:r>
                <a:rPr lang="en-GB" sz="6000" b="0" strike="noStrike" spc="-1">
                  <a:solidFill>
                    <a:srgbClr val="0017CD"/>
                  </a:solidFill>
                  <a:latin typeface="PT Mono"/>
                  <a:ea typeface="PT Mono"/>
                </a:rPr>
                <a:t>TRAINING</a:t>
              </a:r>
              <a:endParaRPr lang="es-ES" sz="6000" b="0" strike="noStrike" spc="-1">
                <a:latin typeface="Arial"/>
              </a:endParaRPr>
            </a:p>
          </p:txBody>
        </p:sp>
      </p:grpSp>
      <p:pic>
        <p:nvPicPr>
          <p:cNvPr id="3" name="Imagen 2"/>
          <p:cNvPicPr>
            <a:picLocks noChangeAspect="1"/>
          </p:cNvPicPr>
          <p:nvPr/>
        </p:nvPicPr>
        <p:blipFill>
          <a:blip r:embed="rId13"/>
          <a:stretch>
            <a:fillRect/>
          </a:stretch>
        </p:blipFill>
        <p:spPr>
          <a:xfrm>
            <a:off x="19627976" y="3741758"/>
            <a:ext cx="3674160" cy="1017901"/>
          </a:xfrm>
          <a:prstGeom prst="rect">
            <a:avLst/>
          </a:prstGeom>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Imagen" descr="Imagen"/>
          <p:cNvPicPr/>
          <p:nvPr/>
        </p:nvPicPr>
        <p:blipFill>
          <a:blip r:embed="rId2"/>
          <a:stretch/>
        </p:blipFill>
        <p:spPr>
          <a:xfrm>
            <a:off x="520920" y="464760"/>
            <a:ext cx="2022480" cy="780120"/>
          </a:xfrm>
          <a:prstGeom prst="rect">
            <a:avLst/>
          </a:prstGeom>
          <a:ln w="12700">
            <a:noFill/>
          </a:ln>
        </p:spPr>
      </p:pic>
      <p:pic>
        <p:nvPicPr>
          <p:cNvPr id="90" name="Imagen" descr="Imagen"/>
          <p:cNvPicPr/>
          <p:nvPr/>
        </p:nvPicPr>
        <p:blipFill>
          <a:blip r:embed="rId3"/>
          <a:stretch/>
        </p:blipFill>
        <p:spPr>
          <a:xfrm>
            <a:off x="21400200" y="12788280"/>
            <a:ext cx="1801440" cy="330480"/>
          </a:xfrm>
          <a:prstGeom prst="rect">
            <a:avLst/>
          </a:prstGeom>
          <a:ln w="12700">
            <a:noFill/>
          </a:ln>
        </p:spPr>
      </p:pic>
      <p:pic>
        <p:nvPicPr>
          <p:cNvPr id="91" name="Imagen" descr="Imagen"/>
          <p:cNvPicPr/>
          <p:nvPr/>
        </p:nvPicPr>
        <p:blipFill>
          <a:blip r:embed="rId4"/>
          <a:stretch/>
        </p:blipFill>
        <p:spPr>
          <a:xfrm>
            <a:off x="23778720" y="0"/>
            <a:ext cx="634320" cy="13715280"/>
          </a:xfrm>
          <a:prstGeom prst="rect">
            <a:avLst/>
          </a:prstGeom>
          <a:ln w="12700">
            <a:noFill/>
          </a:ln>
        </p:spPr>
      </p:pic>
      <p:sp>
        <p:nvSpPr>
          <p:cNvPr id="93" name="28 CuadroTexto"/>
          <p:cNvSpPr/>
          <p:nvPr/>
        </p:nvSpPr>
        <p:spPr>
          <a:xfrm>
            <a:off x="2126880" y="2760480"/>
            <a:ext cx="4244760" cy="1918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tabLst>
                <a:tab pos="0" algn="l"/>
              </a:tabLst>
            </a:pPr>
            <a:r>
              <a:rPr lang="es-ES" sz="4000" b="1" strike="noStrike" spc="-1">
                <a:solidFill>
                  <a:srgbClr val="009EE0"/>
                </a:solidFill>
                <a:latin typeface="Maven Pro"/>
                <a:ea typeface="Helvetica Neue Medium"/>
              </a:rPr>
              <a:t>ASSOCIATED COMPANIES</a:t>
            </a:r>
            <a:endParaRPr lang="es-ES" sz="4000" b="0" strike="noStrike" spc="-1">
              <a:latin typeface="Arial"/>
            </a:endParaRPr>
          </a:p>
          <a:p>
            <a:pPr>
              <a:lnSpc>
                <a:spcPct val="100000"/>
              </a:lnSpc>
              <a:buNone/>
              <a:tabLst>
                <a:tab pos="0" algn="l"/>
              </a:tabLst>
            </a:pPr>
            <a:r>
              <a:rPr lang="es-ES" sz="4000" b="0" strike="noStrike" spc="-1">
                <a:solidFill>
                  <a:srgbClr val="515151"/>
                </a:solidFill>
                <a:latin typeface="Maven Pro"/>
                <a:ea typeface="Helvetica Neue Medium"/>
              </a:rPr>
              <a:t>+ 700</a:t>
            </a:r>
            <a:endParaRPr lang="es-ES" sz="4000" b="0" strike="noStrike" spc="-1">
              <a:latin typeface="Arial"/>
            </a:endParaRPr>
          </a:p>
        </p:txBody>
      </p:sp>
      <p:sp>
        <p:nvSpPr>
          <p:cNvPr id="94" name="28 CuadroTexto"/>
          <p:cNvSpPr/>
          <p:nvPr/>
        </p:nvSpPr>
        <p:spPr>
          <a:xfrm>
            <a:off x="2136240" y="5040000"/>
            <a:ext cx="4883400" cy="1918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tabLst>
                <a:tab pos="0" algn="l"/>
              </a:tabLst>
            </a:pPr>
            <a:r>
              <a:rPr lang="es-ES" sz="4000" b="1" strike="noStrike" spc="-1">
                <a:solidFill>
                  <a:srgbClr val="009EE0"/>
                </a:solidFill>
                <a:latin typeface="Maven Pro"/>
                <a:ea typeface="Helvetica Neue Medium"/>
              </a:rPr>
              <a:t>COLLABORATING MEMBERS</a:t>
            </a:r>
            <a:endParaRPr lang="es-ES" sz="4000" b="0" strike="noStrike" spc="-1">
              <a:latin typeface="Arial"/>
            </a:endParaRPr>
          </a:p>
          <a:p>
            <a:pPr>
              <a:lnSpc>
                <a:spcPct val="100000"/>
              </a:lnSpc>
              <a:buNone/>
              <a:tabLst>
                <a:tab pos="0" algn="l"/>
              </a:tabLst>
            </a:pPr>
            <a:r>
              <a:rPr lang="es-ES" sz="4000" b="0" strike="noStrike" spc="-1">
                <a:solidFill>
                  <a:srgbClr val="000000"/>
                </a:solidFill>
                <a:latin typeface="Maven Pro"/>
                <a:ea typeface="Helvetica Neue Medium"/>
              </a:rPr>
              <a:t>+ 90</a:t>
            </a:r>
            <a:endParaRPr lang="es-ES" sz="4000" b="0" strike="noStrike" spc="-1">
              <a:latin typeface="Arial"/>
            </a:endParaRPr>
          </a:p>
        </p:txBody>
      </p:sp>
      <p:sp>
        <p:nvSpPr>
          <p:cNvPr id="95" name="28 CuadroTexto"/>
          <p:cNvSpPr/>
          <p:nvPr/>
        </p:nvSpPr>
        <p:spPr>
          <a:xfrm>
            <a:off x="2136240" y="7308720"/>
            <a:ext cx="4988520" cy="1308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tabLst>
                <a:tab pos="0" algn="l"/>
              </a:tabLst>
            </a:pPr>
            <a:r>
              <a:rPr lang="es-ES" sz="4000" b="1" strike="noStrike" spc="-1">
                <a:solidFill>
                  <a:srgbClr val="009EE0"/>
                </a:solidFill>
                <a:latin typeface="Maven Pro"/>
                <a:ea typeface="Helvetica Neue Medium"/>
              </a:rPr>
              <a:t>BILLING</a:t>
            </a:r>
            <a:endParaRPr lang="es-ES" sz="4000" b="0" strike="noStrike" spc="-1">
              <a:latin typeface="Arial"/>
            </a:endParaRPr>
          </a:p>
          <a:p>
            <a:pPr>
              <a:lnSpc>
                <a:spcPct val="100000"/>
              </a:lnSpc>
              <a:buNone/>
              <a:tabLst>
                <a:tab pos="0" algn="l"/>
              </a:tabLst>
            </a:pPr>
            <a:r>
              <a:rPr lang="es-ES" sz="4000" b="0" strike="noStrike" spc="-1">
                <a:solidFill>
                  <a:srgbClr val="000000"/>
                </a:solidFill>
                <a:latin typeface="Maven Pro"/>
                <a:ea typeface="Helvetica Neue Medium"/>
              </a:rPr>
              <a:t>+ 3,500 mil.€</a:t>
            </a:r>
            <a:endParaRPr lang="es-ES" sz="4000" b="0" strike="noStrike" spc="-1">
              <a:latin typeface="Arial"/>
            </a:endParaRPr>
          </a:p>
        </p:txBody>
      </p:sp>
      <p:sp>
        <p:nvSpPr>
          <p:cNvPr id="96" name="28 CuadroTexto"/>
          <p:cNvSpPr/>
          <p:nvPr/>
        </p:nvSpPr>
        <p:spPr>
          <a:xfrm>
            <a:off x="2136240" y="8978760"/>
            <a:ext cx="4988520" cy="1918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tabLst>
                <a:tab pos="0" algn="l"/>
              </a:tabLst>
            </a:pPr>
            <a:r>
              <a:rPr lang="es-ES" sz="4000" b="1" strike="noStrike" spc="-1">
                <a:solidFill>
                  <a:srgbClr val="009EE0"/>
                </a:solidFill>
                <a:latin typeface="Maven Pro"/>
                <a:ea typeface="Helvetica Neue Medium"/>
              </a:rPr>
              <a:t>DIRECT EMPLOYMENT</a:t>
            </a:r>
            <a:endParaRPr lang="es-ES" sz="4000" b="0" strike="noStrike" spc="-1">
              <a:latin typeface="Arial"/>
            </a:endParaRPr>
          </a:p>
          <a:p>
            <a:pPr>
              <a:lnSpc>
                <a:spcPct val="100000"/>
              </a:lnSpc>
              <a:buNone/>
              <a:tabLst>
                <a:tab pos="0" algn="l"/>
              </a:tabLst>
            </a:pPr>
            <a:r>
              <a:rPr lang="es-ES" sz="4000" b="0" strike="noStrike" spc="-1">
                <a:solidFill>
                  <a:srgbClr val="000000"/>
                </a:solidFill>
                <a:latin typeface="Maven Pro"/>
                <a:ea typeface="Helvetica Neue Medium"/>
              </a:rPr>
              <a:t>+ 17,000</a:t>
            </a:r>
            <a:endParaRPr lang="es-ES" sz="4000" b="0" strike="noStrike" spc="-1">
              <a:latin typeface="Arial"/>
            </a:endParaRPr>
          </a:p>
        </p:txBody>
      </p:sp>
      <p:sp>
        <p:nvSpPr>
          <p:cNvPr id="97" name="AFM CLUSTER"/>
          <p:cNvSpPr/>
          <p:nvPr/>
        </p:nvSpPr>
        <p:spPr>
          <a:xfrm rot="16200000">
            <a:off x="23290560" y="6797520"/>
            <a:ext cx="1610640" cy="375480"/>
          </a:xfrm>
          <a:prstGeom prst="rect">
            <a:avLst/>
          </a:prstGeom>
          <a:noFill/>
          <a:ln w="12700">
            <a:noFill/>
          </a:ln>
        </p:spPr>
        <p:style>
          <a:lnRef idx="0">
            <a:scrgbClr r="0" g="0" b="0"/>
          </a:lnRef>
          <a:fillRef idx="0">
            <a:scrgbClr r="0" g="0" b="0"/>
          </a:fillRef>
          <a:effectRef idx="0">
            <a:scrgbClr r="0" g="0" b="0"/>
          </a:effectRef>
          <a:fontRef idx="minor"/>
        </p:style>
        <p:txBody>
          <a:bodyPr wrap="none" lIns="50760" tIns="50760" rIns="50760" bIns="50760" anchor="ctr">
            <a:spAutoFit/>
          </a:bodyPr>
          <a:lstStyle/>
          <a:p>
            <a:pPr algn="ctr">
              <a:lnSpc>
                <a:spcPct val="100000"/>
              </a:lnSpc>
              <a:buNone/>
              <a:tabLst>
                <a:tab pos="0" algn="l"/>
              </a:tabLst>
            </a:pPr>
            <a:r>
              <a:rPr lang="es-ES" sz="1800" b="1" strike="noStrike" spc="-1">
                <a:solidFill>
                  <a:srgbClr val="FFFFFF"/>
                </a:solidFill>
                <a:latin typeface="PT Mono"/>
                <a:ea typeface="PT Mono"/>
              </a:rPr>
              <a:t>AFM CLUSTER</a:t>
            </a:r>
            <a:endParaRPr lang="es-ES" sz="1800" b="0" strike="noStrike" spc="-1">
              <a:latin typeface="Arial"/>
            </a:endParaRPr>
          </a:p>
        </p:txBody>
      </p:sp>
      <p:pic>
        <p:nvPicPr>
          <p:cNvPr id="2" name="Imagen 1"/>
          <p:cNvPicPr>
            <a:picLocks noChangeAspect="1"/>
          </p:cNvPicPr>
          <p:nvPr/>
        </p:nvPicPr>
        <p:blipFill>
          <a:blip r:embed="rId5"/>
          <a:stretch>
            <a:fillRect/>
          </a:stretch>
        </p:blipFill>
        <p:spPr>
          <a:xfrm>
            <a:off x="7019640" y="-541392"/>
            <a:ext cx="15377252" cy="14638806"/>
          </a:xfrm>
          <a:prstGeom prst="rect">
            <a:avLst/>
          </a:prstGeom>
        </p:spPr>
      </p:pic>
    </p:spTree>
    <p:extLst>
      <p:ext uri="{BB962C8B-B14F-4D97-AF65-F5344CB8AC3E}">
        <p14:creationId xmlns:p14="http://schemas.microsoft.com/office/powerpoint/2010/main" val="479985055"/>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8247FEE-07FC-3C47-1CC9-767F400D7A92}"/>
              </a:ext>
            </a:extLst>
          </p:cNvPr>
          <p:cNvSpPr/>
          <p:nvPr/>
        </p:nvSpPr>
        <p:spPr>
          <a:xfrm>
            <a:off x="-8" y="0"/>
            <a:ext cx="24384005" cy="13716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600"/>
          </a:p>
        </p:txBody>
      </p:sp>
      <p:sp>
        <p:nvSpPr>
          <p:cNvPr id="9" name="CuadroTexto 8">
            <a:extLst>
              <a:ext uri="{FF2B5EF4-FFF2-40B4-BE49-F238E27FC236}">
                <a16:creationId xmlns:a16="http://schemas.microsoft.com/office/drawing/2014/main" id="{DAED78F7-EA30-11B7-6F8A-899791221C86}"/>
              </a:ext>
            </a:extLst>
          </p:cNvPr>
          <p:cNvSpPr txBox="1"/>
          <p:nvPr/>
        </p:nvSpPr>
        <p:spPr>
          <a:xfrm>
            <a:off x="3616564" y="11213068"/>
            <a:ext cx="17735062" cy="1815882"/>
          </a:xfrm>
          <a:prstGeom prst="rect">
            <a:avLst/>
          </a:prstGeom>
          <a:noFill/>
        </p:spPr>
        <p:txBody>
          <a:bodyPr wrap="square">
            <a:spAutoFit/>
          </a:bodyPr>
          <a:lstStyle/>
          <a:p>
            <a:pPr algn="ctr"/>
            <a:r>
              <a:rPr lang="es-ES" sz="5600" dirty="0">
                <a:solidFill>
                  <a:schemeClr val="bg1"/>
                </a:solidFill>
                <a:latin typeface="Franklin Gothic Demi" panose="020B0703020102020204" pitchFamily="34" charset="0"/>
              </a:rPr>
              <a:t># </a:t>
            </a:r>
            <a:r>
              <a:rPr lang="en-US" sz="5600" dirty="0" smtClean="0">
                <a:solidFill>
                  <a:schemeClr val="bg1"/>
                </a:solidFill>
                <a:latin typeface="Franklin Gothic Demi" panose="020B0703020102020204" pitchFamily="34" charset="0"/>
              </a:rPr>
              <a:t>ENVIRONMENTAL </a:t>
            </a:r>
            <a:r>
              <a:rPr lang="en-US" sz="5600" dirty="0">
                <a:solidFill>
                  <a:schemeClr val="bg1"/>
                </a:solidFill>
                <a:latin typeface="Franklin Gothic Demi" panose="020B0703020102020204" pitchFamily="34" charset="0"/>
              </a:rPr>
              <a:t>SUSTAINABILITY IN ADVANCED </a:t>
            </a:r>
            <a:r>
              <a:rPr lang="en-US" sz="5600" dirty="0" smtClean="0">
                <a:solidFill>
                  <a:schemeClr val="bg1"/>
                </a:solidFill>
                <a:latin typeface="Franklin Gothic Demi" panose="020B0703020102020204" pitchFamily="34" charset="0"/>
              </a:rPr>
              <a:t>MANUFACTURING</a:t>
            </a:r>
            <a:endParaRPr lang="es-ES" sz="5600" dirty="0" smtClean="0">
              <a:solidFill>
                <a:schemeClr val="bg1"/>
              </a:solidFill>
              <a:latin typeface="Franklin Gothic Demi" panose="020B0703020102020204" pitchFamily="34" charset="0"/>
            </a:endParaRPr>
          </a:p>
        </p:txBody>
      </p:sp>
      <p:pic>
        <p:nvPicPr>
          <p:cNvPr id="10" name="Imagen 9" descr="Un dibujo con letras&#10;&#10;Descripción generada automáticamente con confianza baja">
            <a:extLst>
              <a:ext uri="{FF2B5EF4-FFF2-40B4-BE49-F238E27FC236}">
                <a16:creationId xmlns:a16="http://schemas.microsoft.com/office/drawing/2014/main" id="{F4BB95A1-0DCE-53A3-86E1-1AD39840EF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3918" y="4626091"/>
            <a:ext cx="10296165" cy="2468885"/>
          </a:xfrm>
          <a:prstGeom prst="rect">
            <a:avLst/>
          </a:prstGeom>
        </p:spPr>
      </p:pic>
    </p:spTree>
    <p:extLst>
      <p:ext uri="{BB962C8B-B14F-4D97-AF65-F5344CB8AC3E}">
        <p14:creationId xmlns:p14="http://schemas.microsoft.com/office/powerpoint/2010/main" val="3748936597"/>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 name="Imagen" descr="Imagen"/>
          <p:cNvPicPr>
            <a:picLocks noChangeAspect="1"/>
          </p:cNvPicPr>
          <p:nvPr/>
        </p:nvPicPr>
        <p:blipFill>
          <a:blip r:embed="rId2"/>
          <a:stretch>
            <a:fillRect/>
          </a:stretch>
        </p:blipFill>
        <p:spPr>
          <a:xfrm>
            <a:off x="7913539" y="-982653"/>
            <a:ext cx="17175988" cy="12413172"/>
          </a:xfrm>
          <a:prstGeom prst="rect">
            <a:avLst/>
          </a:prstGeom>
          <a:ln w="12700">
            <a:miter lim="400000"/>
          </a:ln>
        </p:spPr>
      </p:pic>
      <p:pic>
        <p:nvPicPr>
          <p:cNvPr id="334" name="Imagen" descr="Imagen"/>
          <p:cNvPicPr>
            <a:picLocks noChangeAspect="1"/>
          </p:cNvPicPr>
          <p:nvPr/>
        </p:nvPicPr>
        <p:blipFill>
          <a:blip r:embed="rId3"/>
          <a:stretch>
            <a:fillRect/>
          </a:stretch>
        </p:blipFill>
        <p:spPr>
          <a:xfrm>
            <a:off x="520943" y="464641"/>
            <a:ext cx="2023047" cy="780985"/>
          </a:xfrm>
          <a:prstGeom prst="rect">
            <a:avLst/>
          </a:prstGeom>
          <a:ln w="12700">
            <a:miter lim="400000"/>
          </a:ln>
        </p:spPr>
      </p:pic>
      <p:pic>
        <p:nvPicPr>
          <p:cNvPr id="335" name="Imagen" descr="Imagen"/>
          <p:cNvPicPr>
            <a:picLocks noChangeAspect="1"/>
          </p:cNvPicPr>
          <p:nvPr/>
        </p:nvPicPr>
        <p:blipFill>
          <a:blip r:embed="rId4"/>
          <a:stretch>
            <a:fillRect/>
          </a:stretch>
        </p:blipFill>
        <p:spPr>
          <a:xfrm>
            <a:off x="21400121" y="12788329"/>
            <a:ext cx="1802156" cy="331341"/>
          </a:xfrm>
          <a:prstGeom prst="rect">
            <a:avLst/>
          </a:prstGeom>
          <a:ln w="12700">
            <a:miter lim="400000"/>
          </a:ln>
        </p:spPr>
      </p:pic>
      <p:sp>
        <p:nvSpPr>
          <p:cNvPr id="336" name="La formación de los trabajadores y desempleados es uno de los procesos clave del IMH. Con una amplia oferta de formación y esencialmente técnica, busca cualificar a los técnicos de las empresas, mediante formaciones específicas. El catálogo de cursos del IMH oferta 3.800 horas de formación para 1.000 alumnos al año.…"/>
          <p:cNvSpPr txBox="1"/>
          <p:nvPr/>
        </p:nvSpPr>
        <p:spPr>
          <a:xfrm>
            <a:off x="722490" y="3638301"/>
            <a:ext cx="8048531" cy="907139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just" defTabSz="457200">
              <a:lnSpc>
                <a:spcPts val="4400"/>
              </a:lnSpc>
              <a:tabLst>
                <a:tab pos="508000" algn="l"/>
              </a:tabLst>
              <a:defRPr sz="2400" b="0">
                <a:latin typeface="Maven Pro Regular"/>
                <a:ea typeface="Maven Pro Regular"/>
                <a:cs typeface="Maven Pro Regular"/>
                <a:sym typeface="Maven Pro Regular"/>
              </a:defRPr>
            </a:pPr>
            <a:r>
              <a:rPr lang="en-US" sz="2800" b="1" dirty="0" smtClean="0">
                <a:latin typeface="Maven Pro Regular"/>
                <a:ea typeface="Maven Pro Regular"/>
                <a:cs typeface="Maven Pro Regular"/>
                <a:sym typeface="Maven Pro Regular"/>
              </a:rPr>
              <a:t>TRANSITION</a:t>
            </a:r>
            <a:r>
              <a:rPr lang="en-US" sz="2800" b="1" dirty="0">
                <a:latin typeface="Maven Pro Regular"/>
                <a:ea typeface="Maven Pro Regular"/>
                <a:cs typeface="Maven Pro Regular"/>
                <a:sym typeface="Maven Pro Regular"/>
              </a:rPr>
              <a:t>, TRENDS, </a:t>
            </a:r>
            <a:r>
              <a:rPr lang="en-US" sz="2800" b="1" dirty="0" smtClean="0">
                <a:latin typeface="Maven Pro Regular"/>
                <a:ea typeface="Maven Pro Regular"/>
                <a:cs typeface="Maven Pro Regular"/>
                <a:sym typeface="Maven Pro Regular"/>
              </a:rPr>
              <a:t>REGULATIONS</a:t>
            </a:r>
          </a:p>
          <a:p>
            <a:pPr algn="just" defTabSz="457200">
              <a:lnSpc>
                <a:spcPts val="4400"/>
              </a:lnSpc>
              <a:tabLst>
                <a:tab pos="508000" algn="l"/>
              </a:tabLst>
              <a:defRPr sz="2400" b="0">
                <a:latin typeface="Maven Pro Regular"/>
                <a:ea typeface="Maven Pro Regular"/>
                <a:cs typeface="Maven Pro Regular"/>
                <a:sym typeface="Maven Pro Regular"/>
              </a:defRPr>
            </a:pPr>
            <a:endParaRPr lang="en-US" sz="2800" dirty="0" smtClean="0">
              <a:latin typeface="Maven Pro Regular"/>
              <a:ea typeface="Maven Pro Regular"/>
              <a:cs typeface="Maven Pro Regular"/>
              <a:sym typeface="Maven Pro Regular"/>
            </a:endParaRPr>
          </a:p>
          <a:p>
            <a:pPr algn="just" defTabSz="457200">
              <a:lnSpc>
                <a:spcPts val="4400"/>
              </a:lnSpc>
              <a:tabLst>
                <a:tab pos="508000" algn="l"/>
              </a:tabLst>
              <a:defRPr sz="2400" b="0">
                <a:latin typeface="Maven Pro Regular"/>
                <a:ea typeface="Maven Pro Regular"/>
                <a:cs typeface="Maven Pro Regular"/>
                <a:sym typeface="Maven Pro Regular"/>
              </a:defRPr>
            </a:pPr>
            <a:r>
              <a:rPr lang="en-US" sz="2800" dirty="0" smtClean="0">
                <a:latin typeface="Maven Pro Regular"/>
                <a:ea typeface="Maven Pro Regular"/>
                <a:cs typeface="Maven Pro Regular"/>
                <a:sym typeface="Maven Pro Regular"/>
              </a:rPr>
              <a:t>IMPLICATIONS </a:t>
            </a:r>
            <a:r>
              <a:rPr lang="en-US" sz="2800" dirty="0">
                <a:latin typeface="Maven Pro Regular"/>
                <a:ea typeface="Maven Pro Regular"/>
                <a:cs typeface="Maven Pro Regular"/>
                <a:sym typeface="Maven Pro Regular"/>
              </a:rPr>
              <a:t>FOR </a:t>
            </a:r>
            <a:r>
              <a:rPr lang="en-US" sz="2800" dirty="0" smtClean="0">
                <a:latin typeface="Maven Pro Regular"/>
                <a:ea typeface="Maven Pro Regular"/>
                <a:cs typeface="Maven Pro Regular"/>
                <a:sym typeface="Maven Pro Regular"/>
              </a:rPr>
              <a:t>BUSINESS</a:t>
            </a:r>
          </a:p>
          <a:p>
            <a:pPr lvl="2" algn="just" defTabSz="457200">
              <a:lnSpc>
                <a:spcPts val="4400"/>
              </a:lnSpc>
              <a:tabLst>
                <a:tab pos="508000" algn="l"/>
              </a:tabLst>
              <a:defRPr sz="2400" b="0">
                <a:latin typeface="Maven Pro Regular"/>
                <a:ea typeface="Maven Pro Regular"/>
                <a:cs typeface="Maven Pro Regular"/>
                <a:sym typeface="Maven Pro Regular"/>
              </a:defRPr>
            </a:pPr>
            <a:r>
              <a:rPr lang="en-US" sz="2800" dirty="0" smtClean="0">
                <a:latin typeface="Maven Pro Regular"/>
                <a:ea typeface="Maven Pro Regular"/>
                <a:cs typeface="Maven Pro Regular"/>
                <a:sym typeface="Maven Pro Regular"/>
              </a:rPr>
              <a:t>Ensuring </a:t>
            </a:r>
            <a:r>
              <a:rPr lang="en-US" sz="2800" dirty="0">
                <a:latin typeface="Maven Pro Regular"/>
                <a:ea typeface="Maven Pro Regular"/>
                <a:cs typeface="Maven Pro Regular"/>
                <a:sym typeface="Maven Pro Regular"/>
              </a:rPr>
              <a:t>less waste is </a:t>
            </a:r>
            <a:r>
              <a:rPr lang="en-US" sz="2800" dirty="0" smtClean="0">
                <a:latin typeface="Maven Pro Regular"/>
                <a:ea typeface="Maven Pro Regular"/>
                <a:cs typeface="Maven Pro Regular"/>
                <a:sym typeface="Maven Pro Regular"/>
              </a:rPr>
              <a:t>produced</a:t>
            </a:r>
          </a:p>
          <a:p>
            <a:pPr lvl="2" algn="just" defTabSz="457200">
              <a:lnSpc>
                <a:spcPts val="4400"/>
              </a:lnSpc>
              <a:tabLst>
                <a:tab pos="508000" algn="l"/>
              </a:tabLst>
              <a:defRPr sz="2400" b="0">
                <a:latin typeface="Maven Pro Regular"/>
                <a:ea typeface="Maven Pro Regular"/>
                <a:cs typeface="Maven Pro Regular"/>
                <a:sym typeface="Maven Pro Regular"/>
              </a:defRPr>
            </a:pPr>
            <a:r>
              <a:rPr lang="en-US" sz="2800" dirty="0" err="1" smtClean="0">
                <a:latin typeface="Maven Pro Regular"/>
                <a:ea typeface="Maven Pro Regular"/>
                <a:cs typeface="Maven Pro Regular"/>
                <a:sym typeface="Maven Pro Regular"/>
              </a:rPr>
              <a:t>Optimise</a:t>
            </a:r>
            <a:r>
              <a:rPr lang="en-US" sz="2800" dirty="0" smtClean="0">
                <a:latin typeface="Maven Pro Regular"/>
                <a:ea typeface="Maven Pro Regular"/>
                <a:cs typeface="Maven Pro Regular"/>
                <a:sym typeface="Maven Pro Regular"/>
              </a:rPr>
              <a:t> </a:t>
            </a:r>
            <a:r>
              <a:rPr lang="en-US" sz="2800" dirty="0">
                <a:latin typeface="Maven Pro Regular"/>
                <a:ea typeface="Maven Pro Regular"/>
                <a:cs typeface="Maven Pro Regular"/>
                <a:sym typeface="Maven Pro Regular"/>
              </a:rPr>
              <a:t>end-of-life and life-cycle </a:t>
            </a:r>
            <a:r>
              <a:rPr lang="en-US" sz="2800" dirty="0" smtClean="0">
                <a:latin typeface="Maven Pro Regular"/>
                <a:ea typeface="Maven Pro Regular"/>
                <a:cs typeface="Maven Pro Regular"/>
                <a:sym typeface="Maven Pro Regular"/>
              </a:rPr>
              <a:t>system</a:t>
            </a:r>
            <a:endParaRPr lang="en-US" sz="2800" dirty="0">
              <a:latin typeface="Maven Pro Regular"/>
              <a:ea typeface="Maven Pro Regular"/>
              <a:cs typeface="Maven Pro Regular"/>
              <a:sym typeface="Maven Pro Regular"/>
            </a:endParaRPr>
          </a:p>
          <a:p>
            <a:pPr lvl="2" algn="just" defTabSz="457200">
              <a:lnSpc>
                <a:spcPts val="4400"/>
              </a:lnSpc>
              <a:tabLst>
                <a:tab pos="508000" algn="l"/>
              </a:tabLst>
              <a:defRPr sz="2400" b="0">
                <a:latin typeface="Maven Pro Regular"/>
                <a:ea typeface="Maven Pro Regular"/>
                <a:cs typeface="Maven Pro Regular"/>
                <a:sym typeface="Maven Pro Regular"/>
              </a:defRPr>
            </a:pPr>
            <a:r>
              <a:rPr lang="en-US" sz="2800" dirty="0" smtClean="0">
                <a:latin typeface="Maven Pro Regular"/>
                <a:ea typeface="Maven Pro Regular"/>
                <a:cs typeface="Maven Pro Regular"/>
                <a:sym typeface="Maven Pro Regular"/>
              </a:rPr>
              <a:t>Use </a:t>
            </a:r>
            <a:r>
              <a:rPr lang="en-US" sz="2800" dirty="0">
                <a:latin typeface="Maven Pro Regular"/>
                <a:ea typeface="Maven Pro Regular"/>
                <a:cs typeface="Maven Pro Regular"/>
                <a:sym typeface="Maven Pro Regular"/>
              </a:rPr>
              <a:t>of clean </a:t>
            </a:r>
            <a:r>
              <a:rPr lang="en-US" sz="2800" dirty="0" smtClean="0">
                <a:latin typeface="Maven Pro Regular"/>
                <a:ea typeface="Maven Pro Regular"/>
                <a:cs typeface="Maven Pro Regular"/>
                <a:sym typeface="Maven Pro Regular"/>
              </a:rPr>
              <a:t>energy</a:t>
            </a:r>
          </a:p>
          <a:p>
            <a:pPr lvl="2" algn="just" defTabSz="457200">
              <a:lnSpc>
                <a:spcPts val="4400"/>
              </a:lnSpc>
              <a:tabLst>
                <a:tab pos="508000" algn="l"/>
              </a:tabLst>
              <a:defRPr sz="2400" b="0">
                <a:latin typeface="Maven Pro Regular"/>
                <a:ea typeface="Maven Pro Regular"/>
                <a:cs typeface="Maven Pro Regular"/>
                <a:sym typeface="Maven Pro Regular"/>
              </a:defRPr>
            </a:pPr>
            <a:r>
              <a:rPr lang="en-US" sz="2800" dirty="0" smtClean="0">
                <a:latin typeface="Maven Pro Regular"/>
                <a:ea typeface="Maven Pro Regular"/>
                <a:cs typeface="Maven Pro Regular"/>
                <a:sym typeface="Maven Pro Regular"/>
              </a:rPr>
              <a:t>Eco-design</a:t>
            </a:r>
          </a:p>
          <a:p>
            <a:pPr lvl="2" algn="just" defTabSz="457200">
              <a:lnSpc>
                <a:spcPts val="4400"/>
              </a:lnSpc>
              <a:tabLst>
                <a:tab pos="508000" algn="l"/>
              </a:tabLst>
              <a:defRPr sz="2400" b="0">
                <a:latin typeface="Maven Pro Regular"/>
                <a:ea typeface="Maven Pro Regular"/>
                <a:cs typeface="Maven Pro Regular"/>
                <a:sym typeface="Maven Pro Regular"/>
              </a:defRPr>
            </a:pPr>
            <a:r>
              <a:rPr lang="en-US" sz="2800" dirty="0" smtClean="0">
                <a:latin typeface="Maven Pro Regular"/>
                <a:ea typeface="Maven Pro Regular"/>
                <a:cs typeface="Maven Pro Regular"/>
                <a:sym typeface="Maven Pro Regular"/>
              </a:rPr>
              <a:t>Selecting </a:t>
            </a:r>
            <a:r>
              <a:rPr lang="en-US" sz="2800" dirty="0">
                <a:latin typeface="Maven Pro Regular"/>
                <a:ea typeface="Maven Pro Regular"/>
                <a:cs typeface="Maven Pro Regular"/>
                <a:sym typeface="Maven Pro Regular"/>
              </a:rPr>
              <a:t>low impact materials and reducing material </a:t>
            </a:r>
            <a:r>
              <a:rPr lang="en-US" sz="2800" dirty="0" smtClean="0">
                <a:latin typeface="Maven Pro Regular"/>
                <a:ea typeface="Maven Pro Regular"/>
                <a:cs typeface="Maven Pro Regular"/>
                <a:sym typeface="Maven Pro Regular"/>
              </a:rPr>
              <a:t>use</a:t>
            </a:r>
          </a:p>
          <a:p>
            <a:pPr lvl="2" algn="just" defTabSz="457200">
              <a:lnSpc>
                <a:spcPts val="4400"/>
              </a:lnSpc>
              <a:tabLst>
                <a:tab pos="508000" algn="l"/>
              </a:tabLst>
              <a:defRPr sz="2400" b="0">
                <a:latin typeface="Maven Pro Regular"/>
                <a:ea typeface="Maven Pro Regular"/>
                <a:cs typeface="Maven Pro Regular"/>
                <a:sym typeface="Maven Pro Regular"/>
              </a:defRPr>
            </a:pPr>
            <a:r>
              <a:rPr lang="en-US" sz="2800" dirty="0" smtClean="0">
                <a:latin typeface="Maven Pro Regular"/>
                <a:ea typeface="Maven Pro Regular"/>
                <a:cs typeface="Maven Pro Regular"/>
                <a:sym typeface="Maven Pro Regular"/>
              </a:rPr>
              <a:t>Quantify </a:t>
            </a:r>
            <a:r>
              <a:rPr lang="en-US" sz="2800" dirty="0">
                <a:latin typeface="Maven Pro Regular"/>
                <a:ea typeface="Maven Pro Regular"/>
                <a:cs typeface="Maven Pro Regular"/>
                <a:sym typeface="Maven Pro Regular"/>
              </a:rPr>
              <a:t>waste and </a:t>
            </a:r>
            <a:r>
              <a:rPr lang="en-US" sz="2800" dirty="0" err="1">
                <a:latin typeface="Maven Pro Regular"/>
                <a:ea typeface="Maven Pro Regular"/>
                <a:cs typeface="Maven Pro Regular"/>
                <a:sym typeface="Maven Pro Regular"/>
              </a:rPr>
              <a:t>optimise</a:t>
            </a:r>
            <a:r>
              <a:rPr lang="en-US" sz="2800" dirty="0">
                <a:latin typeface="Maven Pro Regular"/>
                <a:ea typeface="Maven Pro Regular"/>
                <a:cs typeface="Maven Pro Regular"/>
                <a:sym typeface="Maven Pro Regular"/>
              </a:rPr>
              <a:t> </a:t>
            </a:r>
            <a:r>
              <a:rPr lang="en-US" sz="2800" dirty="0" smtClean="0">
                <a:latin typeface="Maven Pro Regular"/>
                <a:ea typeface="Maven Pro Regular"/>
                <a:cs typeface="Maven Pro Regular"/>
                <a:sym typeface="Maven Pro Regular"/>
              </a:rPr>
              <a:t>disposal</a:t>
            </a:r>
          </a:p>
          <a:p>
            <a:pPr algn="just" defTabSz="457200">
              <a:lnSpc>
                <a:spcPts val="4400"/>
              </a:lnSpc>
              <a:tabLst>
                <a:tab pos="508000" algn="l"/>
              </a:tabLst>
              <a:defRPr sz="2400" b="0">
                <a:latin typeface="Maven Pro Regular"/>
                <a:ea typeface="Maven Pro Regular"/>
                <a:cs typeface="Maven Pro Regular"/>
                <a:sym typeface="Maven Pro Regular"/>
              </a:defRPr>
            </a:pPr>
            <a:endParaRPr lang="en-US" sz="2800" dirty="0" smtClean="0">
              <a:latin typeface="Maven Pro Regular"/>
              <a:ea typeface="Maven Pro Regular"/>
              <a:cs typeface="Maven Pro Regular"/>
              <a:sym typeface="Maven Pro Regular"/>
            </a:endParaRPr>
          </a:p>
          <a:p>
            <a:pPr algn="just" defTabSz="457200">
              <a:lnSpc>
                <a:spcPts val="4400"/>
              </a:lnSpc>
              <a:tabLst>
                <a:tab pos="508000" algn="l"/>
              </a:tabLst>
              <a:defRPr sz="2400" b="0">
                <a:latin typeface="Maven Pro Regular"/>
                <a:ea typeface="Maven Pro Regular"/>
                <a:cs typeface="Maven Pro Regular"/>
                <a:sym typeface="Maven Pro Regular"/>
              </a:defRPr>
            </a:pPr>
            <a:r>
              <a:rPr lang="en-US" sz="2800" dirty="0" smtClean="0">
                <a:latin typeface="Maven Pro Regular"/>
                <a:ea typeface="Maven Pro Regular"/>
                <a:cs typeface="Maven Pro Regular"/>
                <a:sym typeface="Maven Pro Regular"/>
              </a:rPr>
              <a:t>The </a:t>
            </a:r>
            <a:r>
              <a:rPr lang="en-US" sz="2800" dirty="0">
                <a:latin typeface="Maven Pro Regular"/>
                <a:ea typeface="Maven Pro Regular"/>
                <a:cs typeface="Maven Pro Regular"/>
                <a:sym typeface="Maven Pro Regular"/>
              </a:rPr>
              <a:t>company needs to take action and make as much progress as it can on sustainability. Even if it is not yet the norm and complies with current regulations, the suggestions will gradually become </a:t>
            </a:r>
            <a:r>
              <a:rPr lang="en-US" sz="2800" dirty="0" smtClean="0">
                <a:latin typeface="Maven Pro Regular"/>
                <a:ea typeface="Maven Pro Regular"/>
                <a:cs typeface="Maven Pro Regular"/>
                <a:sym typeface="Maven Pro Regular"/>
              </a:rPr>
              <a:t>mandatory.</a:t>
            </a:r>
            <a:endParaRPr lang="es-ES" sz="2800" dirty="0">
              <a:latin typeface="Maven Pro Regular"/>
              <a:ea typeface="Maven Pro Regular"/>
              <a:cs typeface="Maven Pro Regular"/>
              <a:sym typeface="Maven Pro Regular"/>
            </a:endParaRPr>
          </a:p>
        </p:txBody>
      </p:sp>
      <p:sp>
        <p:nvSpPr>
          <p:cNvPr id="338" name="FORMACIÓN PARA EL EMPLEO"/>
          <p:cNvSpPr txBox="1"/>
          <p:nvPr/>
        </p:nvSpPr>
        <p:spPr>
          <a:xfrm>
            <a:off x="722490" y="1806590"/>
            <a:ext cx="9390339" cy="65659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3600">
                <a:solidFill>
                  <a:srgbClr val="E97933"/>
                </a:solidFill>
                <a:latin typeface="PT Mono"/>
                <a:ea typeface="PT Mono"/>
                <a:cs typeface="PT Mono"/>
                <a:sym typeface="PT Mono"/>
              </a:defRPr>
            </a:lvl1pPr>
          </a:lstStyle>
          <a:p>
            <a:r>
              <a:rPr lang="es-ES" b="1" dirty="0">
                <a:solidFill>
                  <a:srgbClr val="00B050"/>
                </a:solidFill>
              </a:rPr>
              <a:t>AFM </a:t>
            </a:r>
            <a:r>
              <a:rPr lang="es-ES" b="1" dirty="0" smtClean="0">
                <a:solidFill>
                  <a:srgbClr val="00B050"/>
                </a:solidFill>
              </a:rPr>
              <a:t>GREEN</a:t>
            </a:r>
            <a:endParaRPr b="1" dirty="0"/>
          </a:p>
        </p:txBody>
      </p:sp>
      <p:pic>
        <p:nvPicPr>
          <p:cNvPr id="13" name="Imagen 12"/>
          <p:cNvPicPr>
            <a:picLocks noChangeAspect="1"/>
          </p:cNvPicPr>
          <p:nvPr/>
        </p:nvPicPr>
        <p:blipFill rotWithShape="1">
          <a:blip r:embed="rId5">
            <a:extLst>
              <a:ext uri="{28A0092B-C50C-407E-A947-70E740481C1C}">
                <a14:useLocalDpi xmlns:a14="http://schemas.microsoft.com/office/drawing/2010/main" val="0"/>
              </a:ext>
            </a:extLst>
          </a:blip>
          <a:srcRect t="38977" b="22867"/>
          <a:stretch/>
        </p:blipFill>
        <p:spPr>
          <a:xfrm rot="16200000">
            <a:off x="22672363" y="12122498"/>
            <a:ext cx="3096703" cy="326571"/>
          </a:xfrm>
          <a:prstGeom prst="rect">
            <a:avLst/>
          </a:prstGeom>
        </p:spPr>
      </p:pic>
      <p:pic>
        <p:nvPicPr>
          <p:cNvPr id="9" name="Imagen 8"/>
          <p:cNvPicPr>
            <a:picLocks noChangeAspect="1"/>
          </p:cNvPicPr>
          <p:nvPr/>
        </p:nvPicPr>
        <p:blipFill>
          <a:blip r:embed="rId6"/>
          <a:stretch>
            <a:fillRect/>
          </a:stretch>
        </p:blipFill>
        <p:spPr>
          <a:xfrm>
            <a:off x="11894798" y="721894"/>
            <a:ext cx="9213470" cy="8771021"/>
          </a:xfrm>
          <a:prstGeom prst="rect">
            <a:avLst/>
          </a:prstGeom>
        </p:spPr>
      </p:pic>
      <p:pic>
        <p:nvPicPr>
          <p:cNvPr id="10" name="Imagen" descr="Imagen"/>
          <p:cNvPicPr>
            <a:picLocks noChangeAspect="1"/>
          </p:cNvPicPr>
          <p:nvPr/>
        </p:nvPicPr>
        <p:blipFill>
          <a:blip r:embed="rId7"/>
          <a:stretch>
            <a:fillRect/>
          </a:stretch>
        </p:blipFill>
        <p:spPr>
          <a:xfrm>
            <a:off x="1042749" y="5527852"/>
            <a:ext cx="377583" cy="224774"/>
          </a:xfrm>
          <a:prstGeom prst="rect">
            <a:avLst/>
          </a:prstGeom>
          <a:ln w="12700" cap="flat">
            <a:noFill/>
            <a:miter lim="400000"/>
          </a:ln>
          <a:effectLst/>
        </p:spPr>
      </p:pic>
      <p:pic>
        <p:nvPicPr>
          <p:cNvPr id="11" name="Imagen" descr="Imagen"/>
          <p:cNvPicPr>
            <a:picLocks noChangeAspect="1"/>
          </p:cNvPicPr>
          <p:nvPr/>
        </p:nvPicPr>
        <p:blipFill>
          <a:blip r:embed="rId7"/>
          <a:stretch>
            <a:fillRect/>
          </a:stretch>
        </p:blipFill>
        <p:spPr>
          <a:xfrm>
            <a:off x="1014672" y="6053230"/>
            <a:ext cx="377583" cy="224774"/>
          </a:xfrm>
          <a:prstGeom prst="rect">
            <a:avLst/>
          </a:prstGeom>
          <a:ln w="12700" cap="flat">
            <a:noFill/>
            <a:miter lim="400000"/>
          </a:ln>
          <a:effectLst/>
        </p:spPr>
      </p:pic>
      <p:pic>
        <p:nvPicPr>
          <p:cNvPr id="12" name="Imagen" descr="Imagen"/>
          <p:cNvPicPr>
            <a:picLocks noChangeAspect="1"/>
          </p:cNvPicPr>
          <p:nvPr/>
        </p:nvPicPr>
        <p:blipFill>
          <a:blip r:embed="rId7"/>
          <a:stretch>
            <a:fillRect/>
          </a:stretch>
        </p:blipFill>
        <p:spPr>
          <a:xfrm>
            <a:off x="1010660" y="6650803"/>
            <a:ext cx="377583" cy="224774"/>
          </a:xfrm>
          <a:prstGeom prst="rect">
            <a:avLst/>
          </a:prstGeom>
          <a:ln w="12700" cap="flat">
            <a:noFill/>
            <a:miter lim="400000"/>
          </a:ln>
          <a:effectLst/>
        </p:spPr>
      </p:pic>
      <p:pic>
        <p:nvPicPr>
          <p:cNvPr id="14" name="Imagen" descr="Imagen"/>
          <p:cNvPicPr>
            <a:picLocks noChangeAspect="1"/>
          </p:cNvPicPr>
          <p:nvPr/>
        </p:nvPicPr>
        <p:blipFill>
          <a:blip r:embed="rId7"/>
          <a:stretch>
            <a:fillRect/>
          </a:stretch>
        </p:blipFill>
        <p:spPr>
          <a:xfrm>
            <a:off x="1006648" y="7248377"/>
            <a:ext cx="377583" cy="224774"/>
          </a:xfrm>
          <a:prstGeom prst="rect">
            <a:avLst/>
          </a:prstGeom>
          <a:ln w="12700" cap="flat">
            <a:noFill/>
            <a:miter lim="400000"/>
          </a:ln>
          <a:effectLst/>
        </p:spPr>
      </p:pic>
      <p:pic>
        <p:nvPicPr>
          <p:cNvPr id="15" name="Imagen" descr="Imagen"/>
          <p:cNvPicPr>
            <a:picLocks noChangeAspect="1"/>
          </p:cNvPicPr>
          <p:nvPr/>
        </p:nvPicPr>
        <p:blipFill>
          <a:blip r:embed="rId7"/>
          <a:stretch>
            <a:fillRect/>
          </a:stretch>
        </p:blipFill>
        <p:spPr>
          <a:xfrm>
            <a:off x="1014668" y="7833917"/>
            <a:ext cx="377583" cy="224774"/>
          </a:xfrm>
          <a:prstGeom prst="rect">
            <a:avLst/>
          </a:prstGeom>
          <a:ln w="12700" cap="flat">
            <a:noFill/>
            <a:miter lim="400000"/>
          </a:ln>
          <a:effectLst/>
        </p:spPr>
      </p:pic>
      <p:pic>
        <p:nvPicPr>
          <p:cNvPr id="16" name="Imagen" descr="Imagen"/>
          <p:cNvPicPr>
            <a:picLocks noChangeAspect="1"/>
          </p:cNvPicPr>
          <p:nvPr/>
        </p:nvPicPr>
        <p:blipFill>
          <a:blip r:embed="rId7"/>
          <a:stretch>
            <a:fillRect/>
          </a:stretch>
        </p:blipFill>
        <p:spPr>
          <a:xfrm>
            <a:off x="1058783" y="8888687"/>
            <a:ext cx="377583" cy="224774"/>
          </a:xfrm>
          <a:prstGeom prst="rect">
            <a:avLst/>
          </a:prstGeom>
          <a:ln w="12700" cap="flat">
            <a:noFill/>
            <a:miter lim="400000"/>
          </a:ln>
          <a:effectLst/>
        </p:spPr>
      </p:pic>
    </p:spTree>
    <p:extLst>
      <p:ext uri="{BB962C8B-B14F-4D97-AF65-F5344CB8AC3E}">
        <p14:creationId xmlns:p14="http://schemas.microsoft.com/office/powerpoint/2010/main" val="1273926081"/>
      </p:ext>
    </p:extLst>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timing>
    <p:tnLst>
      <p:par>
        <p:cTn id="1" dur="indefinite" restart="never" fill="hold"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 name="Imagen" descr="Imagen"/>
          <p:cNvPicPr>
            <a:picLocks noChangeAspect="1"/>
          </p:cNvPicPr>
          <p:nvPr/>
        </p:nvPicPr>
        <p:blipFill>
          <a:blip r:embed="rId3"/>
          <a:stretch>
            <a:fillRect/>
          </a:stretch>
        </p:blipFill>
        <p:spPr>
          <a:xfrm>
            <a:off x="520943" y="464641"/>
            <a:ext cx="2023047" cy="780985"/>
          </a:xfrm>
          <a:prstGeom prst="rect">
            <a:avLst/>
          </a:prstGeom>
          <a:ln w="12700">
            <a:miter lim="400000"/>
          </a:ln>
        </p:spPr>
      </p:pic>
      <p:pic>
        <p:nvPicPr>
          <p:cNvPr id="302" name="Imagen" descr="Imagen"/>
          <p:cNvPicPr>
            <a:picLocks noChangeAspect="1"/>
          </p:cNvPicPr>
          <p:nvPr/>
        </p:nvPicPr>
        <p:blipFill>
          <a:blip r:embed="rId4"/>
          <a:stretch>
            <a:fillRect/>
          </a:stretch>
        </p:blipFill>
        <p:spPr>
          <a:xfrm>
            <a:off x="21400121" y="12788329"/>
            <a:ext cx="1802156" cy="331341"/>
          </a:xfrm>
          <a:prstGeom prst="rect">
            <a:avLst/>
          </a:prstGeom>
          <a:ln w="12700">
            <a:miter lim="400000"/>
          </a:ln>
        </p:spPr>
      </p:pic>
      <p:sp>
        <p:nvSpPr>
          <p:cNvPr id="303" name="La Universidad de Fabricación Avanzada, adscrita a la UPV/EHU, ofrece formación universitaria a nivel de Grado, Máster y Títulos Propios de especialización, orientada a dar respuesta a las empresas en su transformación hacia la Fabricación Avanzada y la Industria 4.0.…"/>
          <p:cNvSpPr txBox="1"/>
          <p:nvPr/>
        </p:nvSpPr>
        <p:spPr>
          <a:xfrm>
            <a:off x="878306" y="3152241"/>
            <a:ext cx="7629980" cy="913070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defTabSz="457200">
              <a:lnSpc>
                <a:spcPts val="4400"/>
              </a:lnSpc>
              <a:tabLst>
                <a:tab pos="508000" algn="l"/>
              </a:tabLst>
              <a:defRPr sz="2400" b="0">
                <a:latin typeface="Maven Pro Regular"/>
                <a:ea typeface="Maven Pro Regular"/>
                <a:cs typeface="Maven Pro Regular"/>
                <a:sym typeface="Maven Pro Regular"/>
              </a:defRPr>
            </a:pPr>
            <a:r>
              <a:rPr lang="en-US" sz="2800" dirty="0" smtClean="0">
                <a:latin typeface="Maven Pro Regular"/>
                <a:ea typeface="Maven Pro Regular"/>
                <a:cs typeface="Maven Pro Regular"/>
              </a:rPr>
              <a:t>New </a:t>
            </a:r>
            <a:r>
              <a:rPr lang="en-US" sz="2800" dirty="0">
                <a:latin typeface="Maven Pro Regular"/>
                <a:ea typeface="Maven Pro Regular"/>
                <a:cs typeface="Maven Pro Regular"/>
              </a:rPr>
              <a:t>skills and re-skilling.</a:t>
            </a:r>
          </a:p>
          <a:p>
            <a:pPr defTabSz="457200">
              <a:lnSpc>
                <a:spcPts val="4400"/>
              </a:lnSpc>
              <a:tabLst>
                <a:tab pos="508000" algn="l"/>
              </a:tabLst>
              <a:defRPr sz="2400" b="0">
                <a:latin typeface="Maven Pro Regular"/>
                <a:ea typeface="Maven Pro Regular"/>
                <a:cs typeface="Maven Pro Regular"/>
                <a:sym typeface="Maven Pro Regular"/>
              </a:defRPr>
            </a:pPr>
            <a:r>
              <a:rPr lang="en-US" sz="2800" dirty="0">
                <a:latin typeface="Maven Pro Regular"/>
                <a:ea typeface="Maven Pro Regular"/>
                <a:cs typeface="Maven Pro Regular"/>
              </a:rPr>
              <a:t>Loss of jobs, generation of new ones, and transformation of many.</a:t>
            </a:r>
          </a:p>
          <a:p>
            <a:pPr defTabSz="457200">
              <a:lnSpc>
                <a:spcPts val="4400"/>
              </a:lnSpc>
              <a:tabLst>
                <a:tab pos="508000" algn="l"/>
              </a:tabLst>
              <a:defRPr sz="2400" b="0">
                <a:latin typeface="Maven Pro Regular"/>
                <a:ea typeface="Maven Pro Regular"/>
                <a:cs typeface="Maven Pro Regular"/>
                <a:sym typeface="Maven Pro Regular"/>
              </a:defRPr>
            </a:pPr>
            <a:r>
              <a:rPr lang="en-US" sz="2800" dirty="0">
                <a:latin typeface="Maven Pro Regular"/>
                <a:ea typeface="Maven Pro Regular"/>
                <a:cs typeface="Maven Pro Regular"/>
              </a:rPr>
              <a:t> </a:t>
            </a:r>
          </a:p>
          <a:p>
            <a:pPr defTabSz="457200">
              <a:lnSpc>
                <a:spcPts val="4400"/>
              </a:lnSpc>
              <a:tabLst>
                <a:tab pos="508000" algn="l"/>
              </a:tabLst>
              <a:defRPr sz="2400" b="0">
                <a:latin typeface="Maven Pro Regular"/>
                <a:ea typeface="Maven Pro Regular"/>
                <a:cs typeface="Maven Pro Regular"/>
                <a:sym typeface="Maven Pro Regular"/>
              </a:defRPr>
            </a:pPr>
            <a:r>
              <a:rPr lang="en-US" sz="2800" dirty="0">
                <a:latin typeface="Maven Pro Regular"/>
                <a:ea typeface="Maven Pro Regular"/>
                <a:cs typeface="Maven Pro Regular"/>
              </a:rPr>
              <a:t>Need for change and innovation: </a:t>
            </a:r>
            <a:r>
              <a:rPr lang="en-US" sz="2800" dirty="0" smtClean="0">
                <a:latin typeface="Maven Pro Regular"/>
                <a:ea typeface="Maven Pro Regular"/>
                <a:cs typeface="Maven Pro Regular"/>
              </a:rPr>
              <a:t>scenario </a:t>
            </a:r>
            <a:r>
              <a:rPr lang="en-US" sz="2800" dirty="0">
                <a:latin typeface="Maven Pro Regular"/>
                <a:ea typeface="Maven Pro Regular"/>
                <a:cs typeface="Maven Pro Regular"/>
              </a:rPr>
              <a:t>that requires transformation (digital, ecological) and special care for the </a:t>
            </a:r>
            <a:r>
              <a:rPr lang="en-US" sz="2800" dirty="0" smtClean="0">
                <a:latin typeface="Maven Pro Regular"/>
                <a:ea typeface="Maven Pro Regular"/>
                <a:cs typeface="Maven Pro Regular"/>
              </a:rPr>
              <a:t>person </a:t>
            </a:r>
            <a:r>
              <a:rPr lang="en-US" sz="2800" dirty="0">
                <a:latin typeface="Maven Pro Regular"/>
                <a:ea typeface="Maven Pro Regular"/>
                <a:cs typeface="Maven Pro Regular"/>
              </a:rPr>
              <a:t>as the agent of these transformations.</a:t>
            </a:r>
          </a:p>
          <a:p>
            <a:pPr defTabSz="457200">
              <a:lnSpc>
                <a:spcPts val="4400"/>
              </a:lnSpc>
              <a:tabLst>
                <a:tab pos="508000" algn="l"/>
              </a:tabLst>
              <a:defRPr sz="2400" b="0">
                <a:latin typeface="Maven Pro Regular"/>
                <a:ea typeface="Maven Pro Regular"/>
                <a:cs typeface="Maven Pro Regular"/>
                <a:sym typeface="Maven Pro Regular"/>
              </a:defRPr>
            </a:pPr>
            <a:endParaRPr lang="en-US" sz="2800" dirty="0">
              <a:latin typeface="Maven Pro Regular"/>
              <a:ea typeface="Maven Pro Regular"/>
              <a:cs typeface="Maven Pro Regular"/>
            </a:endParaRPr>
          </a:p>
          <a:p>
            <a:pPr defTabSz="457200">
              <a:lnSpc>
                <a:spcPts val="4400"/>
              </a:lnSpc>
              <a:tabLst>
                <a:tab pos="508000" algn="l"/>
              </a:tabLst>
              <a:defRPr sz="2400" b="0">
                <a:latin typeface="Maven Pro Regular"/>
                <a:ea typeface="Maven Pro Regular"/>
                <a:cs typeface="Maven Pro Regular"/>
                <a:sym typeface="Maven Pro Regular"/>
              </a:defRPr>
            </a:pPr>
            <a:r>
              <a:rPr lang="en-US" sz="2800" dirty="0">
                <a:latin typeface="Maven Pro Regular"/>
                <a:ea typeface="Maven Pro Regular"/>
                <a:cs typeface="Maven Pro Regular"/>
              </a:rPr>
              <a:t>Contexts </a:t>
            </a:r>
            <a:r>
              <a:rPr lang="en-US" sz="2800" dirty="0" err="1">
                <a:latin typeface="Maven Pro Regular"/>
                <a:ea typeface="Maven Pro Regular"/>
                <a:cs typeface="Maven Pro Regular"/>
              </a:rPr>
              <a:t>favourable</a:t>
            </a:r>
            <a:r>
              <a:rPr lang="en-US" sz="2800" dirty="0">
                <a:latin typeface="Maven Pro Regular"/>
                <a:ea typeface="Maven Pro Regular"/>
                <a:cs typeface="Maven Pro Regular"/>
              </a:rPr>
              <a:t> to lifelong learning that enable people to acquire the learning strategies and key competences necessary for business and personal development.</a:t>
            </a:r>
          </a:p>
          <a:p>
            <a:pPr defTabSz="457200">
              <a:lnSpc>
                <a:spcPts val="4400"/>
              </a:lnSpc>
              <a:tabLst>
                <a:tab pos="508000" algn="l"/>
              </a:tabLst>
              <a:defRPr sz="2400" b="0">
                <a:latin typeface="Maven Pro Regular"/>
                <a:ea typeface="Maven Pro Regular"/>
                <a:cs typeface="Maven Pro Regular"/>
                <a:sym typeface="Maven Pro Regular"/>
              </a:defRPr>
            </a:pPr>
            <a:endParaRPr lang="en-US" sz="2800" dirty="0">
              <a:latin typeface="Maven Pro Regular"/>
              <a:ea typeface="Maven Pro Regular"/>
              <a:cs typeface="Maven Pro Regular"/>
            </a:endParaRPr>
          </a:p>
          <a:p>
            <a:pPr algn="r" defTabSz="457200">
              <a:lnSpc>
                <a:spcPts val="4400"/>
              </a:lnSpc>
              <a:tabLst>
                <a:tab pos="508000" algn="l"/>
              </a:tabLst>
              <a:defRPr sz="2400" b="0">
                <a:latin typeface="Maven Pro Regular"/>
                <a:ea typeface="Maven Pro Regular"/>
                <a:cs typeface="Maven Pro Regular"/>
                <a:sym typeface="Maven Pro Regular"/>
              </a:defRPr>
            </a:pPr>
            <a:r>
              <a:rPr lang="en-US" sz="2800" dirty="0">
                <a:latin typeface="Maven Pro Regular"/>
                <a:ea typeface="Maven Pro Regular"/>
                <a:cs typeface="Maven Pro Regular"/>
              </a:rPr>
              <a:t>Institutional Approach</a:t>
            </a:r>
          </a:p>
          <a:p>
            <a:pPr algn="r" defTabSz="457200">
              <a:lnSpc>
                <a:spcPts val="4400"/>
              </a:lnSpc>
              <a:tabLst>
                <a:tab pos="508000" algn="l"/>
              </a:tabLst>
              <a:defRPr sz="2400" b="0">
                <a:latin typeface="Maven Pro Regular"/>
                <a:ea typeface="Maven Pro Regular"/>
                <a:cs typeface="Maven Pro Regular"/>
                <a:sym typeface="Maven Pro Regular"/>
              </a:defRPr>
            </a:pPr>
            <a:r>
              <a:rPr lang="en-US" sz="2800" dirty="0" smtClean="0">
                <a:latin typeface="Maven Pro Regular"/>
                <a:ea typeface="Maven Pro Regular"/>
                <a:cs typeface="Maven Pro Regular"/>
              </a:rPr>
              <a:t>Training</a:t>
            </a:r>
            <a:endParaRPr lang="es-ES" sz="2800" b="0" dirty="0">
              <a:latin typeface="Maven Pro Regular"/>
              <a:ea typeface="Maven Pro Regular"/>
              <a:cs typeface="Maven Pro Regular"/>
            </a:endParaRPr>
          </a:p>
        </p:txBody>
      </p:sp>
      <p:pic>
        <p:nvPicPr>
          <p:cNvPr id="313" name="Imagen" descr="Imagen"/>
          <p:cNvPicPr>
            <a:picLocks noChangeAspect="1"/>
          </p:cNvPicPr>
          <p:nvPr/>
        </p:nvPicPr>
        <p:blipFill>
          <a:blip r:embed="rId5"/>
          <a:stretch>
            <a:fillRect/>
          </a:stretch>
        </p:blipFill>
        <p:spPr>
          <a:xfrm>
            <a:off x="7913539" y="-1713809"/>
            <a:ext cx="17175988" cy="12438571"/>
          </a:xfrm>
          <a:prstGeom prst="rect">
            <a:avLst/>
          </a:prstGeom>
          <a:ln w="12700">
            <a:miter lim="400000"/>
          </a:ln>
        </p:spPr>
      </p:pic>
      <p:pic>
        <p:nvPicPr>
          <p:cNvPr id="28" name="Imagen" descr="Imagen"/>
          <p:cNvPicPr>
            <a:picLocks noChangeAspect="1"/>
          </p:cNvPicPr>
          <p:nvPr/>
        </p:nvPicPr>
        <p:blipFill>
          <a:blip r:embed="rId6"/>
          <a:stretch>
            <a:fillRect/>
          </a:stretch>
        </p:blipFill>
        <p:spPr>
          <a:xfrm>
            <a:off x="251752" y="3376953"/>
            <a:ext cx="538379" cy="320495"/>
          </a:xfrm>
          <a:prstGeom prst="rect">
            <a:avLst/>
          </a:prstGeom>
          <a:ln w="12700" cap="flat">
            <a:noFill/>
            <a:miter lim="400000"/>
          </a:ln>
          <a:effectLst/>
        </p:spPr>
      </p:pic>
      <p:pic>
        <p:nvPicPr>
          <p:cNvPr id="29" name="Imagen" descr="Imagen"/>
          <p:cNvPicPr>
            <a:picLocks noChangeAspect="1"/>
          </p:cNvPicPr>
          <p:nvPr/>
        </p:nvPicPr>
        <p:blipFill>
          <a:blip r:embed="rId6"/>
          <a:stretch>
            <a:fillRect/>
          </a:stretch>
        </p:blipFill>
        <p:spPr>
          <a:xfrm>
            <a:off x="251752" y="5638801"/>
            <a:ext cx="538379" cy="320495"/>
          </a:xfrm>
          <a:prstGeom prst="rect">
            <a:avLst/>
          </a:prstGeom>
          <a:ln w="12700" cap="flat">
            <a:noFill/>
            <a:miter lim="400000"/>
          </a:ln>
          <a:effectLst/>
        </p:spPr>
      </p:pic>
      <p:pic>
        <p:nvPicPr>
          <p:cNvPr id="30" name="Imagen" descr="Imagen"/>
          <p:cNvPicPr>
            <a:picLocks noChangeAspect="1"/>
          </p:cNvPicPr>
          <p:nvPr/>
        </p:nvPicPr>
        <p:blipFill>
          <a:blip r:embed="rId6"/>
          <a:stretch>
            <a:fillRect/>
          </a:stretch>
        </p:blipFill>
        <p:spPr>
          <a:xfrm>
            <a:off x="184123" y="8451526"/>
            <a:ext cx="538379" cy="320495"/>
          </a:xfrm>
          <a:prstGeom prst="rect">
            <a:avLst/>
          </a:prstGeom>
          <a:ln w="12700" cap="flat">
            <a:noFill/>
            <a:miter lim="400000"/>
          </a:ln>
          <a:effectLst/>
        </p:spPr>
      </p:pic>
      <p:sp>
        <p:nvSpPr>
          <p:cNvPr id="2" name="Rectángulo 1"/>
          <p:cNvSpPr/>
          <p:nvPr/>
        </p:nvSpPr>
        <p:spPr>
          <a:xfrm>
            <a:off x="14645870" y="893274"/>
            <a:ext cx="7859487" cy="1015663"/>
          </a:xfrm>
          <a:prstGeom prst="rect">
            <a:avLst/>
          </a:prstGeom>
        </p:spPr>
        <p:txBody>
          <a:bodyPr wrap="square">
            <a:spAutoFit/>
          </a:bodyPr>
          <a:lstStyle/>
          <a:p>
            <a:pPr>
              <a:defRPr sz="6000">
                <a:solidFill>
                  <a:srgbClr val="FFFFFF"/>
                </a:solidFill>
                <a:latin typeface="PT Mono"/>
                <a:ea typeface="PT Mono"/>
                <a:cs typeface="PT Mono"/>
                <a:sym typeface="PT Mono"/>
              </a:defRPr>
            </a:pPr>
            <a:r>
              <a:rPr lang="es-ES" b="1" dirty="0" smtClean="0"/>
              <a:t>TRANSFORMATION</a:t>
            </a:r>
            <a:endParaRPr lang="es-ES" b="1" dirty="0"/>
          </a:p>
        </p:txBody>
      </p:sp>
      <p:sp>
        <p:nvSpPr>
          <p:cNvPr id="13" name="PROYECTOS CON EMPRESAS"/>
          <p:cNvSpPr txBox="1"/>
          <p:nvPr/>
        </p:nvSpPr>
        <p:spPr>
          <a:xfrm>
            <a:off x="10479236" y="2193322"/>
            <a:ext cx="9757879" cy="15799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a:defRPr sz="6000">
                <a:solidFill>
                  <a:srgbClr val="0017CD"/>
                </a:solidFill>
                <a:latin typeface="PT Mono"/>
                <a:ea typeface="PT Mono"/>
                <a:cs typeface="PT Mono"/>
                <a:sym typeface="PT Mono"/>
              </a:defRPr>
            </a:pPr>
            <a:r>
              <a:rPr lang="es-ES" sz="4800" b="1" dirty="0" smtClean="0">
                <a:solidFill>
                  <a:srgbClr val="FFFFFF"/>
                </a:solidFill>
                <a:latin typeface="PT Mono"/>
                <a:ea typeface="PT Mono"/>
                <a:cs typeface="PT Mono"/>
              </a:rPr>
              <a:t>Digital-</a:t>
            </a:r>
            <a:r>
              <a:rPr lang="es-ES" sz="4800" b="1" dirty="0" err="1" smtClean="0">
                <a:solidFill>
                  <a:srgbClr val="FFFFFF"/>
                </a:solidFill>
                <a:latin typeface="PT Mono"/>
                <a:ea typeface="PT Mono"/>
                <a:cs typeface="PT Mono"/>
              </a:rPr>
              <a:t>technological</a:t>
            </a:r>
            <a:r>
              <a:rPr lang="es-ES" sz="4800" b="1" dirty="0" smtClean="0">
                <a:solidFill>
                  <a:srgbClr val="FFFFFF"/>
                </a:solidFill>
                <a:latin typeface="PT Mono"/>
                <a:ea typeface="PT Mono"/>
                <a:cs typeface="PT Mono"/>
              </a:rPr>
              <a:t> </a:t>
            </a:r>
            <a:r>
              <a:rPr lang="es-ES" sz="4800" b="1" dirty="0" err="1">
                <a:solidFill>
                  <a:srgbClr val="FFFFFF"/>
                </a:solidFill>
                <a:latin typeface="PT Mono"/>
                <a:ea typeface="PT Mono"/>
                <a:cs typeface="PT Mono"/>
              </a:rPr>
              <a:t>transition</a:t>
            </a:r>
            <a:endParaRPr lang="es-ES" sz="4800" b="1" dirty="0">
              <a:solidFill>
                <a:srgbClr val="FFFFFF"/>
              </a:solidFill>
              <a:latin typeface="PT Mono"/>
              <a:ea typeface="PT Mono"/>
              <a:cs typeface="PT Mono"/>
            </a:endParaRPr>
          </a:p>
          <a:p>
            <a:pPr>
              <a:defRPr sz="6000">
                <a:solidFill>
                  <a:srgbClr val="0017CD"/>
                </a:solidFill>
                <a:latin typeface="PT Mono"/>
                <a:ea typeface="PT Mono"/>
                <a:cs typeface="PT Mono"/>
                <a:sym typeface="PT Mono"/>
              </a:defRPr>
            </a:pPr>
            <a:r>
              <a:rPr lang="es-ES" sz="4800" b="1" dirty="0">
                <a:solidFill>
                  <a:srgbClr val="FFFFFF"/>
                </a:solidFill>
                <a:latin typeface="PT Mono"/>
                <a:ea typeface="PT Mono"/>
                <a:cs typeface="PT Mono"/>
              </a:rPr>
              <a:t>/ </a:t>
            </a:r>
            <a:r>
              <a:rPr lang="es-ES" sz="4800" b="1" dirty="0" err="1">
                <a:solidFill>
                  <a:srgbClr val="FFFFFF"/>
                </a:solidFill>
                <a:latin typeface="PT Mono"/>
                <a:ea typeface="PT Mono"/>
                <a:cs typeface="PT Mono"/>
              </a:rPr>
              <a:t>energy</a:t>
            </a:r>
            <a:r>
              <a:rPr lang="es-ES" sz="4800" b="1" dirty="0">
                <a:solidFill>
                  <a:srgbClr val="FFFFFF"/>
                </a:solidFill>
                <a:latin typeface="PT Mono"/>
                <a:ea typeface="PT Mono"/>
                <a:cs typeface="PT Mono"/>
              </a:rPr>
              <a:t> </a:t>
            </a:r>
            <a:r>
              <a:rPr lang="es-ES" sz="4800" b="1" dirty="0" err="1">
                <a:solidFill>
                  <a:srgbClr val="FFFFFF"/>
                </a:solidFill>
                <a:latin typeface="PT Mono"/>
                <a:ea typeface="PT Mono"/>
                <a:cs typeface="PT Mono"/>
              </a:rPr>
              <a:t>transition</a:t>
            </a:r>
            <a:endParaRPr lang="es-ES" sz="4800" b="1" dirty="0">
              <a:solidFill>
                <a:srgbClr val="FFFFFF"/>
              </a:solidFill>
              <a:latin typeface="PT Mono"/>
              <a:ea typeface="PT Mono"/>
              <a:cs typeface="PT Mono"/>
            </a:endParaRPr>
          </a:p>
        </p:txBody>
      </p:sp>
      <p:sp>
        <p:nvSpPr>
          <p:cNvPr id="14" name="FORMACIÓN UNIVERSITARIA"/>
          <p:cNvSpPr txBox="1"/>
          <p:nvPr/>
        </p:nvSpPr>
        <p:spPr>
          <a:xfrm>
            <a:off x="722501" y="1803987"/>
            <a:ext cx="9216156" cy="65659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3600">
                <a:solidFill>
                  <a:srgbClr val="AAE9A4"/>
                </a:solidFill>
                <a:latin typeface="PT Mono"/>
                <a:ea typeface="PT Mono"/>
                <a:cs typeface="PT Mono"/>
                <a:sym typeface="PT Mono"/>
              </a:defRPr>
            </a:lvl1pPr>
          </a:lstStyle>
          <a:p>
            <a:r>
              <a:rPr lang="es-ES" b="1" dirty="0">
                <a:solidFill>
                  <a:srgbClr val="00B050"/>
                </a:solidFill>
              </a:rPr>
              <a:t>IMH </a:t>
            </a:r>
            <a:r>
              <a:rPr lang="es-ES" b="1" dirty="0">
                <a:solidFill>
                  <a:srgbClr val="00B050"/>
                </a:solidFill>
              </a:rPr>
              <a:t>CAMPUS STRATEGY</a:t>
            </a:r>
            <a:endParaRPr b="1" dirty="0">
              <a:solidFill>
                <a:srgbClr val="00B050"/>
              </a:solidFill>
            </a:endParaRPr>
          </a:p>
        </p:txBody>
      </p:sp>
      <p:pic>
        <p:nvPicPr>
          <p:cNvPr id="17" name="Imagen 16"/>
          <p:cNvPicPr>
            <a:picLocks noChangeAspect="1"/>
          </p:cNvPicPr>
          <p:nvPr/>
        </p:nvPicPr>
        <p:blipFill rotWithShape="1">
          <a:blip r:embed="rId7">
            <a:extLst>
              <a:ext uri="{28A0092B-C50C-407E-A947-70E740481C1C}">
                <a14:useLocalDpi xmlns:a14="http://schemas.microsoft.com/office/drawing/2010/main" val="0"/>
              </a:ext>
            </a:extLst>
          </a:blip>
          <a:srcRect t="38977" b="22867"/>
          <a:stretch/>
        </p:blipFill>
        <p:spPr>
          <a:xfrm rot="16200000">
            <a:off x="22672363" y="12122498"/>
            <a:ext cx="3096703" cy="326571"/>
          </a:xfrm>
          <a:prstGeom prst="rect">
            <a:avLst/>
          </a:prstGeom>
        </p:spPr>
      </p:pic>
      <p:sp>
        <p:nvSpPr>
          <p:cNvPr id="15" name="La formación de los trabajadores y desempleados es uno de los procesos clave del IMH. Con una amplia oferta de formación y esencialmente técnica, busca cualificar a los técnicos de las empresas, mediante formaciones específicas. El catálogo de cursos del IMH oferta 3.800 horas de formación para 1.000 alumnos al año.…"/>
          <p:cNvSpPr txBox="1"/>
          <p:nvPr/>
        </p:nvSpPr>
        <p:spPr>
          <a:xfrm>
            <a:off x="10082467" y="4029578"/>
            <a:ext cx="11697753" cy="231858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r">
              <a:defRPr sz="6000">
                <a:solidFill>
                  <a:srgbClr val="0017CD"/>
                </a:solidFill>
                <a:latin typeface="PT Mono"/>
                <a:ea typeface="PT Mono"/>
                <a:cs typeface="PT Mono"/>
                <a:sym typeface="PT Mono"/>
              </a:defRPr>
            </a:pPr>
            <a:r>
              <a:rPr lang="en-US" sz="4800" b="1" dirty="0" smtClean="0">
                <a:solidFill>
                  <a:srgbClr val="FFFFFF"/>
                </a:solidFill>
                <a:latin typeface="PT Mono"/>
                <a:ea typeface="PT Mono"/>
                <a:cs typeface="PT Mono"/>
              </a:rPr>
              <a:t>Rich </a:t>
            </a:r>
            <a:r>
              <a:rPr lang="en-US" sz="4800" b="1" dirty="0">
                <a:solidFill>
                  <a:srgbClr val="FFFFFF"/>
                </a:solidFill>
                <a:latin typeface="PT Mono"/>
                <a:ea typeface="PT Mono"/>
                <a:cs typeface="PT Mono"/>
              </a:rPr>
              <a:t>ecosystem and complex challenge</a:t>
            </a:r>
          </a:p>
          <a:p>
            <a:pPr algn="r">
              <a:defRPr sz="6000">
                <a:solidFill>
                  <a:srgbClr val="0017CD"/>
                </a:solidFill>
                <a:latin typeface="PT Mono"/>
                <a:ea typeface="PT Mono"/>
                <a:cs typeface="PT Mono"/>
                <a:sym typeface="PT Mono"/>
              </a:defRPr>
            </a:pPr>
            <a:r>
              <a:rPr lang="en-US" sz="4800" b="1" dirty="0">
                <a:solidFill>
                  <a:srgbClr val="FFFFFF"/>
                </a:solidFill>
                <a:latin typeface="PT Mono"/>
                <a:ea typeface="PT Mono"/>
                <a:cs typeface="PT Mono"/>
              </a:rPr>
              <a:t>SME ecosystem</a:t>
            </a:r>
          </a:p>
          <a:p>
            <a:pPr algn="r">
              <a:defRPr sz="6000">
                <a:solidFill>
                  <a:srgbClr val="0017CD"/>
                </a:solidFill>
                <a:latin typeface="PT Mono"/>
                <a:ea typeface="PT Mono"/>
                <a:cs typeface="PT Mono"/>
                <a:sym typeface="PT Mono"/>
              </a:defRPr>
            </a:pPr>
            <a:r>
              <a:rPr lang="en-US" sz="4800" b="1" dirty="0">
                <a:solidFill>
                  <a:srgbClr val="FFFFFF"/>
                </a:solidFill>
                <a:latin typeface="PT Mono"/>
                <a:ea typeface="PT Mono"/>
                <a:cs typeface="PT Mono"/>
              </a:rPr>
              <a:t>Multidimensional constraints</a:t>
            </a:r>
            <a:endParaRPr lang="es-ES" sz="4800" b="1" dirty="0">
              <a:solidFill>
                <a:srgbClr val="FFFFFF"/>
              </a:solidFill>
              <a:latin typeface="PT Mono"/>
              <a:ea typeface="PT Mono"/>
              <a:cs typeface="PT Mono"/>
            </a:endParaRPr>
          </a:p>
        </p:txBody>
      </p:sp>
      <p:pic>
        <p:nvPicPr>
          <p:cNvPr id="16" name="Imagen" descr="Imagen"/>
          <p:cNvPicPr>
            <a:picLocks noChangeAspect="1"/>
          </p:cNvPicPr>
          <p:nvPr/>
        </p:nvPicPr>
        <p:blipFill>
          <a:blip r:embed="rId8"/>
          <a:stretch>
            <a:fillRect/>
          </a:stretch>
        </p:blipFill>
        <p:spPr>
          <a:xfrm>
            <a:off x="4400612" y="11212655"/>
            <a:ext cx="510704" cy="304021"/>
          </a:xfrm>
          <a:prstGeom prst="rect">
            <a:avLst/>
          </a:prstGeom>
          <a:ln w="12700" cap="flat">
            <a:noFill/>
            <a:miter lim="400000"/>
          </a:ln>
          <a:effectLst/>
        </p:spPr>
      </p:pic>
      <p:pic>
        <p:nvPicPr>
          <p:cNvPr id="18" name="Imagen" descr="Imagen"/>
          <p:cNvPicPr>
            <a:picLocks noChangeAspect="1"/>
          </p:cNvPicPr>
          <p:nvPr/>
        </p:nvPicPr>
        <p:blipFill>
          <a:blip r:embed="rId8"/>
          <a:stretch>
            <a:fillRect/>
          </a:stretch>
        </p:blipFill>
        <p:spPr>
          <a:xfrm>
            <a:off x="6610417" y="11774133"/>
            <a:ext cx="510704" cy="304021"/>
          </a:xfrm>
          <a:prstGeom prst="rect">
            <a:avLst/>
          </a:prstGeom>
          <a:ln w="12700" cap="flat">
            <a:noFill/>
            <a:miter lim="400000"/>
          </a:ln>
          <a:effectLst/>
        </p:spPr>
      </p:pic>
    </p:spTree>
    <p:extLst>
      <p:ext uri="{BB962C8B-B14F-4D97-AF65-F5344CB8AC3E}">
        <p14:creationId xmlns:p14="http://schemas.microsoft.com/office/powerpoint/2010/main" val="771859063"/>
      </p:ext>
    </p:extLst>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timing>
    <p:tnLst>
      <p:par>
        <p:cTn id="1" dur="indefinite" restart="never" fill="hold"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 name="Imagen" descr="Imagen"/>
          <p:cNvPicPr>
            <a:picLocks noChangeAspect="1"/>
          </p:cNvPicPr>
          <p:nvPr/>
        </p:nvPicPr>
        <p:blipFill>
          <a:blip r:embed="rId2"/>
          <a:stretch>
            <a:fillRect/>
          </a:stretch>
        </p:blipFill>
        <p:spPr>
          <a:xfrm>
            <a:off x="7913539" y="-982653"/>
            <a:ext cx="17175988" cy="12413172"/>
          </a:xfrm>
          <a:prstGeom prst="rect">
            <a:avLst/>
          </a:prstGeom>
          <a:ln w="12700">
            <a:miter lim="400000"/>
          </a:ln>
        </p:spPr>
      </p:pic>
      <p:pic>
        <p:nvPicPr>
          <p:cNvPr id="334" name="Imagen" descr="Imagen"/>
          <p:cNvPicPr>
            <a:picLocks noChangeAspect="1"/>
          </p:cNvPicPr>
          <p:nvPr/>
        </p:nvPicPr>
        <p:blipFill>
          <a:blip r:embed="rId3"/>
          <a:stretch>
            <a:fillRect/>
          </a:stretch>
        </p:blipFill>
        <p:spPr>
          <a:xfrm>
            <a:off x="520943" y="464641"/>
            <a:ext cx="2023047" cy="780985"/>
          </a:xfrm>
          <a:prstGeom prst="rect">
            <a:avLst/>
          </a:prstGeom>
          <a:ln w="12700">
            <a:miter lim="400000"/>
          </a:ln>
        </p:spPr>
      </p:pic>
      <p:pic>
        <p:nvPicPr>
          <p:cNvPr id="335" name="Imagen" descr="Imagen"/>
          <p:cNvPicPr>
            <a:picLocks noChangeAspect="1"/>
          </p:cNvPicPr>
          <p:nvPr/>
        </p:nvPicPr>
        <p:blipFill>
          <a:blip r:embed="rId4"/>
          <a:stretch>
            <a:fillRect/>
          </a:stretch>
        </p:blipFill>
        <p:spPr>
          <a:xfrm>
            <a:off x="21400121" y="12788329"/>
            <a:ext cx="1802156" cy="331341"/>
          </a:xfrm>
          <a:prstGeom prst="rect">
            <a:avLst/>
          </a:prstGeom>
          <a:ln w="12700">
            <a:miter lim="400000"/>
          </a:ln>
        </p:spPr>
      </p:pic>
      <p:sp>
        <p:nvSpPr>
          <p:cNvPr id="336" name="La formación de los trabajadores y desempleados es uno de los procesos clave del IMH. Con una amplia oferta de formación y esencialmente técnica, busca cualificar a los técnicos de las empresas, mediante formaciones específicas. El catálogo de cursos del IMH oferta 3.800 horas de formación para 1.000 alumnos al año.…"/>
          <p:cNvSpPr txBox="1"/>
          <p:nvPr/>
        </p:nvSpPr>
        <p:spPr>
          <a:xfrm>
            <a:off x="878902" y="3300006"/>
            <a:ext cx="7692167" cy="656590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defTabSz="457200">
              <a:lnSpc>
                <a:spcPct val="150000"/>
              </a:lnSpc>
              <a:tabLst>
                <a:tab pos="508000" algn="l"/>
              </a:tabLst>
              <a:defRPr sz="2400" b="0">
                <a:latin typeface="Maven Pro Regular"/>
                <a:ea typeface="Maven Pro Regular"/>
                <a:cs typeface="Maven Pro Regular"/>
                <a:sym typeface="Maven Pro Regular"/>
              </a:defRPr>
            </a:pPr>
            <a:r>
              <a:rPr lang="en-US" sz="2800" dirty="0" smtClean="0"/>
              <a:t>Circular </a:t>
            </a:r>
            <a:r>
              <a:rPr lang="en-US" sz="2800" dirty="0"/>
              <a:t>economy project</a:t>
            </a:r>
          </a:p>
          <a:p>
            <a:pPr defTabSz="457200">
              <a:lnSpc>
                <a:spcPct val="150000"/>
              </a:lnSpc>
              <a:tabLst>
                <a:tab pos="508000" algn="l"/>
              </a:tabLst>
              <a:defRPr sz="2400" b="0">
                <a:latin typeface="Maven Pro Regular"/>
                <a:ea typeface="Maven Pro Regular"/>
                <a:cs typeface="Maven Pro Regular"/>
                <a:sym typeface="Maven Pro Regular"/>
              </a:defRPr>
            </a:pPr>
            <a:endParaRPr lang="en-US" sz="2800" dirty="0"/>
          </a:p>
          <a:p>
            <a:pPr defTabSz="457200">
              <a:lnSpc>
                <a:spcPct val="150000"/>
              </a:lnSpc>
              <a:tabLst>
                <a:tab pos="508000" algn="l"/>
              </a:tabLst>
              <a:defRPr sz="2400" b="0">
                <a:latin typeface="Maven Pro Regular"/>
                <a:ea typeface="Maven Pro Regular"/>
                <a:cs typeface="Maven Pro Regular"/>
                <a:sym typeface="Maven Pro Regular"/>
              </a:defRPr>
            </a:pPr>
            <a:r>
              <a:rPr lang="en-US" sz="2800" dirty="0"/>
              <a:t>Corporate environmental footprint</a:t>
            </a:r>
          </a:p>
          <a:p>
            <a:pPr defTabSz="457200">
              <a:lnSpc>
                <a:spcPct val="150000"/>
              </a:lnSpc>
              <a:tabLst>
                <a:tab pos="508000" algn="l"/>
              </a:tabLst>
              <a:defRPr sz="2400" b="0">
                <a:latin typeface="Maven Pro Regular"/>
                <a:ea typeface="Maven Pro Regular"/>
                <a:cs typeface="Maven Pro Regular"/>
                <a:sym typeface="Maven Pro Regular"/>
              </a:defRPr>
            </a:pPr>
            <a:endParaRPr lang="en-US" sz="2800" dirty="0"/>
          </a:p>
          <a:p>
            <a:pPr defTabSz="457200">
              <a:lnSpc>
                <a:spcPct val="150000"/>
              </a:lnSpc>
              <a:tabLst>
                <a:tab pos="508000" algn="l"/>
              </a:tabLst>
              <a:defRPr sz="2400" b="0">
                <a:latin typeface="Maven Pro Regular"/>
                <a:ea typeface="Maven Pro Regular"/>
                <a:cs typeface="Maven Pro Regular"/>
                <a:sym typeface="Maven Pro Regular"/>
              </a:defRPr>
            </a:pPr>
            <a:r>
              <a:rPr lang="en-US" sz="2800" dirty="0"/>
              <a:t>ISO </a:t>
            </a:r>
            <a:r>
              <a:rPr lang="en-US" sz="2800" dirty="0" smtClean="0"/>
              <a:t>14001 </a:t>
            </a:r>
            <a:r>
              <a:rPr lang="en-US" sz="2800" dirty="0"/>
              <a:t>/ energy audit 2020</a:t>
            </a:r>
          </a:p>
          <a:p>
            <a:pPr defTabSz="457200">
              <a:lnSpc>
                <a:spcPct val="150000"/>
              </a:lnSpc>
              <a:tabLst>
                <a:tab pos="508000" algn="l"/>
              </a:tabLst>
              <a:defRPr sz="2400" b="0">
                <a:latin typeface="Maven Pro Regular"/>
                <a:ea typeface="Maven Pro Regular"/>
                <a:cs typeface="Maven Pro Regular"/>
                <a:sym typeface="Maven Pro Regular"/>
              </a:defRPr>
            </a:pPr>
            <a:endParaRPr lang="en-US" sz="2800" dirty="0"/>
          </a:p>
          <a:p>
            <a:pPr defTabSz="457200">
              <a:lnSpc>
                <a:spcPct val="150000"/>
              </a:lnSpc>
              <a:tabLst>
                <a:tab pos="508000" algn="l"/>
              </a:tabLst>
              <a:defRPr sz="2400" b="0">
                <a:latin typeface="Maven Pro Regular"/>
                <a:ea typeface="Maven Pro Regular"/>
                <a:cs typeface="Maven Pro Regular"/>
                <a:sym typeface="Maven Pro Regular"/>
              </a:defRPr>
            </a:pPr>
            <a:r>
              <a:rPr lang="en-US" sz="2800" dirty="0"/>
              <a:t>Investments in installations for a smarter and more efficient building</a:t>
            </a:r>
          </a:p>
          <a:p>
            <a:pPr defTabSz="457200">
              <a:lnSpc>
                <a:spcPct val="150000"/>
              </a:lnSpc>
              <a:tabLst>
                <a:tab pos="508000" algn="l"/>
              </a:tabLst>
              <a:defRPr sz="2400" b="0">
                <a:latin typeface="Maven Pro Regular"/>
                <a:ea typeface="Maven Pro Regular"/>
                <a:cs typeface="Maven Pro Regular"/>
                <a:sym typeface="Maven Pro Regular"/>
              </a:defRPr>
            </a:pPr>
            <a:r>
              <a:rPr lang="en-US" sz="2800" dirty="0"/>
              <a:t>Photovoltaics, industrial </a:t>
            </a:r>
            <a:r>
              <a:rPr lang="en-US" sz="2800" dirty="0" err="1"/>
              <a:t>domotics</a:t>
            </a:r>
            <a:r>
              <a:rPr lang="en-US" sz="2800" dirty="0"/>
              <a:t>, presence detectors</a:t>
            </a:r>
            <a:r>
              <a:rPr lang="en-US" sz="2800" dirty="0" smtClean="0"/>
              <a:t>,...</a:t>
            </a:r>
            <a:endParaRPr lang="es-ES" sz="2800" dirty="0"/>
          </a:p>
        </p:txBody>
      </p:sp>
      <p:sp>
        <p:nvSpPr>
          <p:cNvPr id="338" name="FORMACIÓN PARA EL EMPLEO"/>
          <p:cNvSpPr txBox="1"/>
          <p:nvPr/>
        </p:nvSpPr>
        <p:spPr>
          <a:xfrm>
            <a:off x="722490" y="1806590"/>
            <a:ext cx="9390339" cy="65659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3600">
                <a:solidFill>
                  <a:srgbClr val="E97933"/>
                </a:solidFill>
                <a:latin typeface="PT Mono"/>
                <a:ea typeface="PT Mono"/>
                <a:cs typeface="PT Mono"/>
                <a:sym typeface="PT Mono"/>
              </a:defRPr>
            </a:lvl1pPr>
          </a:lstStyle>
          <a:p>
            <a:r>
              <a:rPr lang="es-ES" b="1" dirty="0" smtClean="0"/>
              <a:t>INSTITUTIONAL </a:t>
            </a:r>
            <a:r>
              <a:rPr lang="es-ES" b="1" dirty="0"/>
              <a:t>APPROACH</a:t>
            </a:r>
            <a:endParaRPr b="1" dirty="0"/>
          </a:p>
        </p:txBody>
      </p:sp>
      <p:pic>
        <p:nvPicPr>
          <p:cNvPr id="13" name="Imagen 12"/>
          <p:cNvPicPr>
            <a:picLocks noChangeAspect="1"/>
          </p:cNvPicPr>
          <p:nvPr/>
        </p:nvPicPr>
        <p:blipFill rotWithShape="1">
          <a:blip r:embed="rId5">
            <a:extLst>
              <a:ext uri="{28A0092B-C50C-407E-A947-70E740481C1C}">
                <a14:useLocalDpi xmlns:a14="http://schemas.microsoft.com/office/drawing/2010/main" val="0"/>
              </a:ext>
            </a:extLst>
          </a:blip>
          <a:srcRect t="38977" b="22867"/>
          <a:stretch/>
        </p:blipFill>
        <p:spPr>
          <a:xfrm rot="16200000">
            <a:off x="22672363" y="12122498"/>
            <a:ext cx="3096703" cy="326571"/>
          </a:xfrm>
          <a:prstGeom prst="rect">
            <a:avLst/>
          </a:prstGeom>
        </p:spPr>
      </p:pic>
      <p:pic>
        <p:nvPicPr>
          <p:cNvPr id="10" name="Imagen 9" descr="Un campo verde&#10;&#10;Descripción generada automáticamente">
            <a:extLst>
              <a:ext uri="{FF2B5EF4-FFF2-40B4-BE49-F238E27FC236}">
                <a16:creationId xmlns:a16="http://schemas.microsoft.com/office/drawing/2014/main" id="{1C4AD81B-8726-1DB5-9556-C48374143D4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921" t="4448" r="20911" b="11268"/>
          <a:stretch/>
        </p:blipFill>
        <p:spPr>
          <a:xfrm>
            <a:off x="12267628" y="2231571"/>
            <a:ext cx="9176037" cy="5105400"/>
          </a:xfrm>
          <a:prstGeom prst="rect">
            <a:avLst/>
          </a:prstGeom>
        </p:spPr>
      </p:pic>
      <p:pic>
        <p:nvPicPr>
          <p:cNvPr id="14" name="Imagen" descr="Imagen"/>
          <p:cNvPicPr>
            <a:picLocks noChangeAspect="1"/>
          </p:cNvPicPr>
          <p:nvPr/>
        </p:nvPicPr>
        <p:blipFill>
          <a:blip r:embed="rId7"/>
          <a:stretch>
            <a:fillRect/>
          </a:stretch>
        </p:blipFill>
        <p:spPr>
          <a:xfrm>
            <a:off x="261745" y="3548527"/>
            <a:ext cx="510704" cy="304021"/>
          </a:xfrm>
          <a:prstGeom prst="rect">
            <a:avLst/>
          </a:prstGeom>
          <a:ln w="12700" cap="flat">
            <a:noFill/>
            <a:miter lim="400000"/>
          </a:ln>
          <a:effectLst/>
        </p:spPr>
      </p:pic>
      <p:pic>
        <p:nvPicPr>
          <p:cNvPr id="15" name="Imagen" descr="Imagen"/>
          <p:cNvPicPr>
            <a:picLocks noChangeAspect="1"/>
          </p:cNvPicPr>
          <p:nvPr/>
        </p:nvPicPr>
        <p:blipFill>
          <a:blip r:embed="rId7"/>
          <a:stretch>
            <a:fillRect/>
          </a:stretch>
        </p:blipFill>
        <p:spPr>
          <a:xfrm>
            <a:off x="257732" y="4819864"/>
            <a:ext cx="510704" cy="304021"/>
          </a:xfrm>
          <a:prstGeom prst="rect">
            <a:avLst/>
          </a:prstGeom>
          <a:ln w="12700" cap="flat">
            <a:noFill/>
            <a:miter lim="400000"/>
          </a:ln>
          <a:effectLst/>
        </p:spPr>
      </p:pic>
      <p:pic>
        <p:nvPicPr>
          <p:cNvPr id="16" name="Imagen" descr="Imagen"/>
          <p:cNvPicPr>
            <a:picLocks noChangeAspect="1"/>
          </p:cNvPicPr>
          <p:nvPr/>
        </p:nvPicPr>
        <p:blipFill>
          <a:blip r:embed="rId7"/>
          <a:stretch>
            <a:fillRect/>
          </a:stretch>
        </p:blipFill>
        <p:spPr>
          <a:xfrm>
            <a:off x="241685" y="6127296"/>
            <a:ext cx="510704" cy="304021"/>
          </a:xfrm>
          <a:prstGeom prst="rect">
            <a:avLst/>
          </a:prstGeom>
          <a:ln w="12700" cap="flat">
            <a:noFill/>
            <a:miter lim="400000"/>
          </a:ln>
          <a:effectLst/>
        </p:spPr>
      </p:pic>
      <p:pic>
        <p:nvPicPr>
          <p:cNvPr id="17" name="Imagen" descr="Imagen"/>
          <p:cNvPicPr>
            <a:picLocks noChangeAspect="1"/>
          </p:cNvPicPr>
          <p:nvPr/>
        </p:nvPicPr>
        <p:blipFill>
          <a:blip r:embed="rId7"/>
          <a:stretch>
            <a:fillRect/>
          </a:stretch>
        </p:blipFill>
        <p:spPr>
          <a:xfrm>
            <a:off x="249703" y="7434725"/>
            <a:ext cx="510704" cy="304021"/>
          </a:xfrm>
          <a:prstGeom prst="rect">
            <a:avLst/>
          </a:prstGeom>
          <a:ln w="12700" cap="flat">
            <a:noFill/>
            <a:miter lim="400000"/>
          </a:ln>
          <a:effectLst/>
        </p:spPr>
      </p:pic>
    </p:spTree>
    <p:extLst>
      <p:ext uri="{BB962C8B-B14F-4D97-AF65-F5344CB8AC3E}">
        <p14:creationId xmlns:p14="http://schemas.microsoft.com/office/powerpoint/2010/main" val="2595978841"/>
      </p:ext>
    </p:extLst>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timing>
    <p:tnLst>
      <p:par>
        <p:cTn id="1" dur="indefinite" restart="never" fill="hold"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 name="Imagen" descr="Imagen"/>
          <p:cNvPicPr>
            <a:picLocks noChangeAspect="1"/>
          </p:cNvPicPr>
          <p:nvPr/>
        </p:nvPicPr>
        <p:blipFill>
          <a:blip r:embed="rId3"/>
          <a:stretch>
            <a:fillRect/>
          </a:stretch>
        </p:blipFill>
        <p:spPr>
          <a:xfrm>
            <a:off x="520943" y="464641"/>
            <a:ext cx="2023047" cy="780985"/>
          </a:xfrm>
          <a:prstGeom prst="rect">
            <a:avLst/>
          </a:prstGeom>
          <a:ln w="12700">
            <a:miter lim="400000"/>
          </a:ln>
        </p:spPr>
      </p:pic>
      <p:pic>
        <p:nvPicPr>
          <p:cNvPr id="302" name="Imagen" descr="Imagen"/>
          <p:cNvPicPr>
            <a:picLocks noChangeAspect="1"/>
          </p:cNvPicPr>
          <p:nvPr/>
        </p:nvPicPr>
        <p:blipFill>
          <a:blip r:embed="rId4"/>
          <a:stretch>
            <a:fillRect/>
          </a:stretch>
        </p:blipFill>
        <p:spPr>
          <a:xfrm>
            <a:off x="21400121" y="12788329"/>
            <a:ext cx="1802156" cy="331341"/>
          </a:xfrm>
          <a:prstGeom prst="rect">
            <a:avLst/>
          </a:prstGeom>
          <a:ln w="12700">
            <a:miter lim="400000"/>
          </a:ln>
        </p:spPr>
      </p:pic>
      <p:sp>
        <p:nvSpPr>
          <p:cNvPr id="303" name="La Universidad de Fabricación Avanzada, adscrita a la UPV/EHU, ofrece formación universitaria a nivel de Grado, Máster y Títulos Propios de especialización, orientada a dar respuesta a las empresas en su transformación hacia la Fabricación Avanzada y la Industria 4.0.…"/>
          <p:cNvSpPr txBox="1"/>
          <p:nvPr/>
        </p:nvSpPr>
        <p:spPr>
          <a:xfrm>
            <a:off x="950498" y="2870112"/>
            <a:ext cx="7629980" cy="969496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defTabSz="457200">
              <a:lnSpc>
                <a:spcPts val="4400"/>
              </a:lnSpc>
              <a:tabLst>
                <a:tab pos="508000" algn="l"/>
              </a:tabLst>
              <a:defRPr sz="2400" b="0">
                <a:latin typeface="Maven Pro Regular"/>
                <a:ea typeface="Maven Pro Regular"/>
                <a:cs typeface="Maven Pro Regular"/>
                <a:sym typeface="Maven Pro Regular"/>
              </a:defRPr>
            </a:pPr>
            <a:r>
              <a:rPr lang="en-US" sz="2800" dirty="0" smtClean="0">
                <a:latin typeface="Maven Pro Regular"/>
                <a:ea typeface="Maven Pro Regular"/>
                <a:cs typeface="Maven Pro Regular"/>
              </a:rPr>
              <a:t>A2030 </a:t>
            </a:r>
            <a:r>
              <a:rPr lang="en-US" sz="2800" dirty="0">
                <a:latin typeface="Maven Pro Regular"/>
                <a:ea typeface="Maven Pro Regular"/>
                <a:cs typeface="Maven Pro Regular"/>
              </a:rPr>
              <a:t>STRATEGY</a:t>
            </a:r>
          </a:p>
          <a:p>
            <a:pPr defTabSz="457200">
              <a:lnSpc>
                <a:spcPts val="4400"/>
              </a:lnSpc>
              <a:tabLst>
                <a:tab pos="508000" algn="l"/>
              </a:tabLst>
              <a:defRPr sz="2400" b="0">
                <a:latin typeface="Maven Pro Regular"/>
                <a:ea typeface="Maven Pro Regular"/>
                <a:cs typeface="Maven Pro Regular"/>
                <a:sym typeface="Maven Pro Regular"/>
              </a:defRPr>
            </a:pPr>
            <a:r>
              <a:rPr lang="en-US" sz="2800" dirty="0">
                <a:latin typeface="Maven Pro Regular"/>
                <a:ea typeface="Maven Pro Regular"/>
                <a:cs typeface="Maven Pro Regular"/>
              </a:rPr>
              <a:t>Each year a theme: RESPONSIBLE PRODUCTION AND CONSUMPTION</a:t>
            </a:r>
          </a:p>
          <a:p>
            <a:pPr defTabSz="457200">
              <a:lnSpc>
                <a:spcPts val="4400"/>
              </a:lnSpc>
              <a:tabLst>
                <a:tab pos="508000" algn="l"/>
              </a:tabLst>
              <a:defRPr sz="2400" b="0">
                <a:latin typeface="Maven Pro Regular"/>
                <a:ea typeface="Maven Pro Regular"/>
                <a:cs typeface="Maven Pro Regular"/>
                <a:sym typeface="Maven Pro Regular"/>
              </a:defRPr>
            </a:pPr>
            <a:endParaRPr lang="en-US" sz="2800" dirty="0">
              <a:latin typeface="Maven Pro Regular"/>
              <a:ea typeface="Maven Pro Regular"/>
              <a:cs typeface="Maven Pro Regular"/>
            </a:endParaRPr>
          </a:p>
          <a:p>
            <a:pPr defTabSz="457200">
              <a:lnSpc>
                <a:spcPts val="4400"/>
              </a:lnSpc>
              <a:tabLst>
                <a:tab pos="508000" algn="l"/>
              </a:tabLst>
              <a:defRPr sz="2400" b="0">
                <a:latin typeface="Maven Pro Regular"/>
                <a:ea typeface="Maven Pro Regular"/>
                <a:cs typeface="Maven Pro Regular"/>
                <a:sym typeface="Maven Pro Regular"/>
              </a:defRPr>
            </a:pPr>
            <a:r>
              <a:rPr lang="en-US" sz="2800" dirty="0">
                <a:latin typeface="Maven Pro Regular"/>
                <a:ea typeface="Maven Pro Regular"/>
                <a:cs typeface="Maven Pro Regular"/>
              </a:rPr>
              <a:t>Eco-representatives per group: communication, proposals, diagnosis, awareness-raising actions, recycling,...</a:t>
            </a:r>
          </a:p>
          <a:p>
            <a:pPr defTabSz="457200">
              <a:lnSpc>
                <a:spcPts val="4400"/>
              </a:lnSpc>
              <a:tabLst>
                <a:tab pos="508000" algn="l"/>
              </a:tabLst>
              <a:defRPr sz="2400" b="0">
                <a:latin typeface="Maven Pro Regular"/>
                <a:ea typeface="Maven Pro Regular"/>
                <a:cs typeface="Maven Pro Regular"/>
                <a:sym typeface="Maven Pro Regular"/>
              </a:defRPr>
            </a:pPr>
            <a:r>
              <a:rPr lang="en-US" sz="2800" dirty="0">
                <a:latin typeface="Maven Pro Regular"/>
                <a:ea typeface="Maven Pro Regular"/>
                <a:cs typeface="Maven Pro Regular"/>
              </a:rPr>
              <a:t>Getting to know other European experiences</a:t>
            </a:r>
          </a:p>
          <a:p>
            <a:pPr defTabSz="457200">
              <a:lnSpc>
                <a:spcPts val="4400"/>
              </a:lnSpc>
              <a:tabLst>
                <a:tab pos="508000" algn="l"/>
              </a:tabLst>
              <a:defRPr sz="2400" b="0">
                <a:latin typeface="Maven Pro Regular"/>
                <a:ea typeface="Maven Pro Regular"/>
                <a:cs typeface="Maven Pro Regular"/>
                <a:sym typeface="Maven Pro Regular"/>
              </a:defRPr>
            </a:pPr>
            <a:endParaRPr lang="en-US" sz="2800" dirty="0">
              <a:latin typeface="Maven Pro Regular"/>
              <a:ea typeface="Maven Pro Regular"/>
              <a:cs typeface="Maven Pro Regular"/>
            </a:endParaRPr>
          </a:p>
          <a:p>
            <a:pPr defTabSz="457200">
              <a:lnSpc>
                <a:spcPts val="4400"/>
              </a:lnSpc>
              <a:tabLst>
                <a:tab pos="508000" algn="l"/>
              </a:tabLst>
              <a:defRPr sz="2400" b="0">
                <a:latin typeface="Maven Pro Regular"/>
                <a:ea typeface="Maven Pro Regular"/>
                <a:cs typeface="Maven Pro Regular"/>
                <a:sym typeface="Maven Pro Regular"/>
              </a:defRPr>
            </a:pPr>
            <a:r>
              <a:rPr lang="en-US" sz="2800" dirty="0">
                <a:latin typeface="Maven Pro Regular"/>
                <a:ea typeface="Maven Pro Regular"/>
                <a:cs typeface="Maven Pro Regular"/>
              </a:rPr>
              <a:t>Knowledge/improvement of subjects: </a:t>
            </a:r>
          </a:p>
          <a:p>
            <a:pPr defTabSz="457200">
              <a:lnSpc>
                <a:spcPts val="4400"/>
              </a:lnSpc>
              <a:tabLst>
                <a:tab pos="508000" algn="l"/>
              </a:tabLst>
              <a:defRPr sz="2400" b="0">
                <a:latin typeface="Maven Pro Regular"/>
                <a:ea typeface="Maven Pro Regular"/>
                <a:cs typeface="Maven Pro Regular"/>
                <a:sym typeface="Maven Pro Regular"/>
              </a:defRPr>
            </a:pPr>
            <a:r>
              <a:rPr lang="en-US" sz="2800" dirty="0" smtClean="0">
                <a:latin typeface="Maven Pro Regular"/>
                <a:ea typeface="Maven Pro Regular"/>
                <a:cs typeface="Maven Pro Regular"/>
              </a:rPr>
              <a:t>Design for environmental sustainability -  Sustainable </a:t>
            </a:r>
            <a:r>
              <a:rPr lang="en-US" sz="2800" dirty="0">
                <a:latin typeface="Maven Pro Regular"/>
                <a:ea typeface="Maven Pro Regular"/>
                <a:cs typeface="Maven Pro Regular"/>
              </a:rPr>
              <a:t>development. - Design of the life cycle of products; use and end-of-cycle phases.</a:t>
            </a:r>
          </a:p>
          <a:p>
            <a:pPr defTabSz="457200">
              <a:lnSpc>
                <a:spcPts val="4400"/>
              </a:lnSpc>
              <a:tabLst>
                <a:tab pos="508000" algn="l"/>
              </a:tabLst>
              <a:defRPr sz="2400" b="0">
                <a:latin typeface="Maven Pro Regular"/>
                <a:ea typeface="Maven Pro Regular"/>
                <a:cs typeface="Maven Pro Regular"/>
                <a:sym typeface="Maven Pro Regular"/>
              </a:defRPr>
            </a:pPr>
            <a:r>
              <a:rPr lang="en-US" sz="2800" dirty="0" smtClean="0">
                <a:latin typeface="Maven Pro Regular"/>
                <a:ea typeface="Maven Pro Regular"/>
                <a:cs typeface="Maven Pro Regular"/>
              </a:rPr>
              <a:t>Additive Manufacturing</a:t>
            </a:r>
            <a:endParaRPr lang="en-US" sz="2800" dirty="0">
              <a:latin typeface="Maven Pro Regular"/>
              <a:ea typeface="Maven Pro Regular"/>
              <a:cs typeface="Maven Pro Regular"/>
            </a:endParaRPr>
          </a:p>
          <a:p>
            <a:pPr defTabSz="457200">
              <a:lnSpc>
                <a:spcPts val="4400"/>
              </a:lnSpc>
              <a:tabLst>
                <a:tab pos="508000" algn="l"/>
              </a:tabLst>
              <a:defRPr sz="2400" b="0">
                <a:latin typeface="Maven Pro Regular"/>
                <a:ea typeface="Maven Pro Regular"/>
                <a:cs typeface="Maven Pro Regular"/>
                <a:sym typeface="Maven Pro Regular"/>
              </a:defRPr>
            </a:pPr>
            <a:endParaRPr lang="en-US" sz="2800" dirty="0">
              <a:latin typeface="Maven Pro Regular"/>
              <a:ea typeface="Maven Pro Regular"/>
              <a:cs typeface="Maven Pro Regular"/>
            </a:endParaRPr>
          </a:p>
          <a:p>
            <a:pPr defTabSz="457200">
              <a:lnSpc>
                <a:spcPts val="4400"/>
              </a:lnSpc>
              <a:tabLst>
                <a:tab pos="508000" algn="l"/>
              </a:tabLst>
              <a:defRPr sz="2400" b="0">
                <a:latin typeface="Maven Pro Regular"/>
                <a:ea typeface="Maven Pro Regular"/>
                <a:cs typeface="Maven Pro Regular"/>
                <a:sym typeface="Maven Pro Regular"/>
              </a:defRPr>
            </a:pPr>
            <a:r>
              <a:rPr lang="en-US" sz="2800" dirty="0">
                <a:latin typeface="Maven Pro Regular"/>
                <a:ea typeface="Maven Pro Regular"/>
                <a:cs typeface="Maven Pro Regular"/>
              </a:rPr>
              <a:t>Incorporation of sustainable production into learning challenges</a:t>
            </a:r>
            <a:r>
              <a:rPr lang="en-US" sz="2800" dirty="0" smtClean="0">
                <a:latin typeface="Maven Pro Regular"/>
                <a:ea typeface="Maven Pro Regular"/>
                <a:cs typeface="Maven Pro Regular"/>
              </a:rPr>
              <a:t>.</a:t>
            </a:r>
            <a:endParaRPr lang="es-ES" sz="2800" b="0" dirty="0">
              <a:latin typeface="Maven Pro Regular"/>
              <a:ea typeface="Maven Pro Regular"/>
              <a:cs typeface="Maven Pro Regular"/>
            </a:endParaRPr>
          </a:p>
        </p:txBody>
      </p:sp>
      <p:pic>
        <p:nvPicPr>
          <p:cNvPr id="313" name="Imagen" descr="Imagen"/>
          <p:cNvPicPr>
            <a:picLocks noChangeAspect="1"/>
          </p:cNvPicPr>
          <p:nvPr/>
        </p:nvPicPr>
        <p:blipFill>
          <a:blip r:embed="rId5"/>
          <a:stretch>
            <a:fillRect/>
          </a:stretch>
        </p:blipFill>
        <p:spPr>
          <a:xfrm>
            <a:off x="7913539" y="-1713809"/>
            <a:ext cx="17175988" cy="12438571"/>
          </a:xfrm>
          <a:prstGeom prst="rect">
            <a:avLst/>
          </a:prstGeom>
          <a:ln w="12700">
            <a:miter lim="400000"/>
          </a:ln>
        </p:spPr>
      </p:pic>
      <p:pic>
        <p:nvPicPr>
          <p:cNvPr id="28" name="Imagen" descr="Imagen"/>
          <p:cNvPicPr>
            <a:picLocks noChangeAspect="1"/>
          </p:cNvPicPr>
          <p:nvPr/>
        </p:nvPicPr>
        <p:blipFill>
          <a:blip r:embed="rId6"/>
          <a:stretch>
            <a:fillRect/>
          </a:stretch>
        </p:blipFill>
        <p:spPr>
          <a:xfrm>
            <a:off x="251752" y="3028032"/>
            <a:ext cx="538379" cy="320495"/>
          </a:xfrm>
          <a:prstGeom prst="rect">
            <a:avLst/>
          </a:prstGeom>
          <a:ln w="12700" cap="flat">
            <a:noFill/>
            <a:miter lim="400000"/>
          </a:ln>
          <a:effectLst/>
        </p:spPr>
      </p:pic>
      <p:pic>
        <p:nvPicPr>
          <p:cNvPr id="29" name="Imagen" descr="Imagen"/>
          <p:cNvPicPr>
            <a:picLocks noChangeAspect="1"/>
          </p:cNvPicPr>
          <p:nvPr/>
        </p:nvPicPr>
        <p:blipFill>
          <a:blip r:embed="rId6"/>
          <a:stretch>
            <a:fillRect/>
          </a:stretch>
        </p:blipFill>
        <p:spPr>
          <a:xfrm>
            <a:off x="251752" y="5289880"/>
            <a:ext cx="538379" cy="320495"/>
          </a:xfrm>
          <a:prstGeom prst="rect">
            <a:avLst/>
          </a:prstGeom>
          <a:ln w="12700" cap="flat">
            <a:noFill/>
            <a:miter lim="400000"/>
          </a:ln>
          <a:effectLst/>
        </p:spPr>
      </p:pic>
      <p:pic>
        <p:nvPicPr>
          <p:cNvPr id="30" name="Imagen" descr="Imagen"/>
          <p:cNvPicPr>
            <a:picLocks noChangeAspect="1"/>
          </p:cNvPicPr>
          <p:nvPr/>
        </p:nvPicPr>
        <p:blipFill>
          <a:blip r:embed="rId6"/>
          <a:stretch>
            <a:fillRect/>
          </a:stretch>
        </p:blipFill>
        <p:spPr>
          <a:xfrm>
            <a:off x="184123" y="8102605"/>
            <a:ext cx="538379" cy="320495"/>
          </a:xfrm>
          <a:prstGeom prst="rect">
            <a:avLst/>
          </a:prstGeom>
          <a:ln w="12700" cap="flat">
            <a:noFill/>
            <a:miter lim="400000"/>
          </a:ln>
          <a:effectLst/>
        </p:spPr>
      </p:pic>
      <p:sp>
        <p:nvSpPr>
          <p:cNvPr id="13" name="PROYECTOS CON EMPRESAS"/>
          <p:cNvSpPr txBox="1"/>
          <p:nvPr/>
        </p:nvSpPr>
        <p:spPr>
          <a:xfrm>
            <a:off x="11538017" y="2357031"/>
            <a:ext cx="9493183" cy="30572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algn="ctr">
              <a:defRPr sz="6000">
                <a:solidFill>
                  <a:srgbClr val="0017CD"/>
                </a:solidFill>
                <a:latin typeface="PT Mono"/>
                <a:ea typeface="PT Mono"/>
                <a:cs typeface="PT Mono"/>
                <a:sym typeface="PT Mono"/>
              </a:defRPr>
            </a:pPr>
            <a:r>
              <a:rPr lang="en-US" sz="4800" b="1" dirty="0" smtClean="0">
                <a:solidFill>
                  <a:srgbClr val="FFFFFF"/>
                </a:solidFill>
                <a:latin typeface="PT Mono"/>
                <a:ea typeface="PT Mono"/>
                <a:cs typeface="PT Mono"/>
              </a:rPr>
              <a:t>AGENDA </a:t>
            </a:r>
            <a:r>
              <a:rPr lang="en-US" sz="4800" b="1" dirty="0">
                <a:solidFill>
                  <a:srgbClr val="FFFFFF"/>
                </a:solidFill>
                <a:latin typeface="PT Mono"/>
                <a:ea typeface="PT Mono"/>
                <a:cs typeface="PT Mono"/>
              </a:rPr>
              <a:t>2030 </a:t>
            </a:r>
            <a:r>
              <a:rPr lang="en-US" sz="4800" b="1" dirty="0" smtClean="0">
                <a:solidFill>
                  <a:srgbClr val="FFFFFF"/>
                </a:solidFill>
                <a:latin typeface="PT Mono"/>
                <a:ea typeface="PT Mono"/>
                <a:cs typeface="PT Mono"/>
              </a:rPr>
              <a:t>STRATEGY</a:t>
            </a:r>
          </a:p>
          <a:p>
            <a:pPr algn="ctr">
              <a:defRPr sz="6000">
                <a:solidFill>
                  <a:srgbClr val="0017CD"/>
                </a:solidFill>
                <a:latin typeface="PT Mono"/>
                <a:ea typeface="PT Mono"/>
                <a:cs typeface="PT Mono"/>
                <a:sym typeface="PT Mono"/>
              </a:defRPr>
            </a:pPr>
            <a:r>
              <a:rPr lang="en-US" sz="4800" b="1" dirty="0" smtClean="0">
                <a:solidFill>
                  <a:srgbClr val="FFFFFF"/>
                </a:solidFill>
                <a:latin typeface="PT Mono"/>
                <a:ea typeface="PT Mono"/>
                <a:cs typeface="PT Mono"/>
              </a:rPr>
              <a:t>&amp;</a:t>
            </a:r>
          </a:p>
          <a:p>
            <a:pPr algn="ctr">
              <a:defRPr sz="6000">
                <a:solidFill>
                  <a:srgbClr val="0017CD"/>
                </a:solidFill>
                <a:latin typeface="PT Mono"/>
                <a:ea typeface="PT Mono"/>
                <a:cs typeface="PT Mono"/>
                <a:sym typeface="PT Mono"/>
              </a:defRPr>
            </a:pPr>
            <a:r>
              <a:rPr lang="en-US" sz="4800" b="1" dirty="0" smtClean="0">
                <a:solidFill>
                  <a:srgbClr val="FFFFFF"/>
                </a:solidFill>
                <a:latin typeface="PT Mono"/>
                <a:ea typeface="PT Mono"/>
                <a:cs typeface="PT Mono"/>
              </a:rPr>
              <a:t>CONTRIBUTION </a:t>
            </a:r>
            <a:r>
              <a:rPr lang="en-US" sz="4800" b="1" dirty="0">
                <a:solidFill>
                  <a:srgbClr val="FFFFFF"/>
                </a:solidFill>
                <a:latin typeface="PT Mono"/>
                <a:ea typeface="PT Mono"/>
                <a:cs typeface="PT Mono"/>
              </a:rPr>
              <a:t>TO THE SDGs</a:t>
            </a:r>
            <a:endParaRPr lang="es-ES" sz="4800" b="1" dirty="0">
              <a:solidFill>
                <a:srgbClr val="FFFFFF"/>
              </a:solidFill>
              <a:latin typeface="PT Mono"/>
              <a:ea typeface="PT Mono"/>
              <a:cs typeface="PT Mono"/>
            </a:endParaRPr>
          </a:p>
          <a:p>
            <a:pPr>
              <a:defRPr sz="6000">
                <a:solidFill>
                  <a:srgbClr val="0017CD"/>
                </a:solidFill>
                <a:latin typeface="PT Mono"/>
                <a:ea typeface="PT Mono"/>
                <a:cs typeface="PT Mono"/>
                <a:sym typeface="PT Mono"/>
              </a:defRPr>
            </a:pPr>
            <a:endParaRPr lang="es-ES" sz="4800" b="0" dirty="0">
              <a:solidFill>
                <a:srgbClr val="FFFFFF"/>
              </a:solidFill>
              <a:latin typeface="PT Mono"/>
              <a:ea typeface="PT Mono"/>
              <a:cs typeface="PT Mono"/>
            </a:endParaRPr>
          </a:p>
        </p:txBody>
      </p:sp>
      <p:sp>
        <p:nvSpPr>
          <p:cNvPr id="14" name="FORMACIÓN UNIVERSITARIA"/>
          <p:cNvSpPr txBox="1"/>
          <p:nvPr/>
        </p:nvSpPr>
        <p:spPr>
          <a:xfrm>
            <a:off x="722501" y="1803987"/>
            <a:ext cx="9216156" cy="65659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3600">
                <a:solidFill>
                  <a:srgbClr val="AAE9A4"/>
                </a:solidFill>
                <a:latin typeface="PT Mono"/>
                <a:ea typeface="PT Mono"/>
                <a:cs typeface="PT Mono"/>
                <a:sym typeface="PT Mono"/>
              </a:defRPr>
            </a:lvl1pPr>
          </a:lstStyle>
          <a:p>
            <a:r>
              <a:rPr lang="es-ES" b="1" dirty="0" smtClean="0">
                <a:solidFill>
                  <a:srgbClr val="00B050"/>
                </a:solidFill>
              </a:rPr>
              <a:t>TRAINING</a:t>
            </a:r>
            <a:endParaRPr b="1" dirty="0">
              <a:solidFill>
                <a:srgbClr val="00B050"/>
              </a:solidFill>
            </a:endParaRPr>
          </a:p>
        </p:txBody>
      </p:sp>
      <p:pic>
        <p:nvPicPr>
          <p:cNvPr id="17" name="Imagen 16"/>
          <p:cNvPicPr>
            <a:picLocks noChangeAspect="1"/>
          </p:cNvPicPr>
          <p:nvPr/>
        </p:nvPicPr>
        <p:blipFill rotWithShape="1">
          <a:blip r:embed="rId7">
            <a:extLst>
              <a:ext uri="{28A0092B-C50C-407E-A947-70E740481C1C}">
                <a14:useLocalDpi xmlns:a14="http://schemas.microsoft.com/office/drawing/2010/main" val="0"/>
              </a:ext>
            </a:extLst>
          </a:blip>
          <a:srcRect t="38977" b="22867"/>
          <a:stretch/>
        </p:blipFill>
        <p:spPr>
          <a:xfrm rot="16200000">
            <a:off x="22672363" y="12122498"/>
            <a:ext cx="3096703" cy="326571"/>
          </a:xfrm>
          <a:prstGeom prst="rect">
            <a:avLst/>
          </a:prstGeom>
        </p:spPr>
      </p:pic>
      <p:pic>
        <p:nvPicPr>
          <p:cNvPr id="19" name="Imagen" descr="Imagen"/>
          <p:cNvPicPr>
            <a:picLocks noChangeAspect="1"/>
          </p:cNvPicPr>
          <p:nvPr/>
        </p:nvPicPr>
        <p:blipFill>
          <a:blip r:embed="rId6"/>
          <a:stretch>
            <a:fillRect/>
          </a:stretch>
        </p:blipFill>
        <p:spPr>
          <a:xfrm>
            <a:off x="192145" y="11527598"/>
            <a:ext cx="538379" cy="320495"/>
          </a:xfrm>
          <a:prstGeom prst="rect">
            <a:avLst/>
          </a:prstGeom>
          <a:ln w="12700" cap="flat">
            <a:noFill/>
            <a:miter lim="400000"/>
          </a:ln>
          <a:effectLst/>
        </p:spPr>
      </p:pic>
    </p:spTree>
    <p:extLst>
      <p:ext uri="{BB962C8B-B14F-4D97-AF65-F5344CB8AC3E}">
        <p14:creationId xmlns:p14="http://schemas.microsoft.com/office/powerpoint/2010/main" val="2717342519"/>
      </p:ext>
    </p:extLst>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timing>
    <p:tnLst>
      <p:par>
        <p:cTn id="1" dur="indefinite" restart="never" fill="hold"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 name="Imagen" descr="Imagen"/>
          <p:cNvPicPr>
            <a:picLocks noChangeAspect="1"/>
          </p:cNvPicPr>
          <p:nvPr/>
        </p:nvPicPr>
        <p:blipFill>
          <a:blip r:embed="rId2"/>
          <a:stretch>
            <a:fillRect/>
          </a:stretch>
        </p:blipFill>
        <p:spPr>
          <a:xfrm>
            <a:off x="7906236" y="-1705580"/>
            <a:ext cx="17190594" cy="12422113"/>
          </a:xfrm>
          <a:prstGeom prst="rect">
            <a:avLst/>
          </a:prstGeom>
          <a:ln w="12700">
            <a:miter lim="400000"/>
          </a:ln>
        </p:spPr>
      </p:pic>
      <p:pic>
        <p:nvPicPr>
          <p:cNvPr id="270" name="Imagen" descr="Imagen"/>
          <p:cNvPicPr>
            <a:picLocks noChangeAspect="1"/>
          </p:cNvPicPr>
          <p:nvPr/>
        </p:nvPicPr>
        <p:blipFill>
          <a:blip r:embed="rId3"/>
          <a:stretch>
            <a:fillRect/>
          </a:stretch>
        </p:blipFill>
        <p:spPr>
          <a:xfrm>
            <a:off x="520943" y="464641"/>
            <a:ext cx="2023047" cy="780985"/>
          </a:xfrm>
          <a:prstGeom prst="rect">
            <a:avLst/>
          </a:prstGeom>
          <a:ln w="12700">
            <a:miter lim="400000"/>
          </a:ln>
        </p:spPr>
      </p:pic>
      <p:pic>
        <p:nvPicPr>
          <p:cNvPr id="271" name="Imagen" descr="Imagen"/>
          <p:cNvPicPr>
            <a:picLocks noChangeAspect="1"/>
          </p:cNvPicPr>
          <p:nvPr/>
        </p:nvPicPr>
        <p:blipFill>
          <a:blip r:embed="rId4"/>
          <a:stretch>
            <a:fillRect/>
          </a:stretch>
        </p:blipFill>
        <p:spPr>
          <a:xfrm>
            <a:off x="21400121" y="12788329"/>
            <a:ext cx="1802156" cy="331341"/>
          </a:xfrm>
          <a:prstGeom prst="rect">
            <a:avLst/>
          </a:prstGeom>
          <a:ln w="12700">
            <a:miter lim="400000"/>
          </a:ln>
        </p:spPr>
      </p:pic>
      <p:sp>
        <p:nvSpPr>
          <p:cNvPr id="272" name="IMH es un Centro Integrado de Formación Profesional público del Gobierno Vasco (CIFP IMH LHII) que ofrece una formación especializada flexible, dirigida al empleo, pionera en la metodología ETHAZI (ciclos formativos de alto rendimiento, mediante la resolución de retos, el multilingüismo, y dando prioridad al modelo dual.…"/>
          <p:cNvSpPr txBox="1"/>
          <p:nvPr/>
        </p:nvSpPr>
        <p:spPr>
          <a:xfrm>
            <a:off x="881565" y="3017146"/>
            <a:ext cx="7635098" cy="591956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defTabSz="457200">
              <a:lnSpc>
                <a:spcPct val="150000"/>
              </a:lnSpc>
              <a:tabLst>
                <a:tab pos="508000" algn="l"/>
              </a:tabLst>
              <a:defRPr sz="2400" b="0">
                <a:latin typeface="Maven Pro Regular"/>
                <a:ea typeface="Maven Pro Regular"/>
                <a:cs typeface="Maven Pro Regular"/>
                <a:sym typeface="Maven Pro Regular"/>
              </a:defRPr>
            </a:pPr>
            <a:r>
              <a:rPr lang="en-US" sz="2800" dirty="0" smtClean="0">
                <a:latin typeface="Maven Pro Regular"/>
                <a:ea typeface="Maven Pro Regular"/>
                <a:cs typeface="Maven Pro Regular"/>
              </a:rPr>
              <a:t>STEAM </a:t>
            </a:r>
            <a:r>
              <a:rPr lang="en-US" sz="2800" dirty="0">
                <a:latin typeface="Maven Pro Regular"/>
                <a:ea typeface="Maven Pro Regular"/>
                <a:cs typeface="Maven Pro Regular"/>
              </a:rPr>
              <a:t>Active: </a:t>
            </a:r>
            <a:r>
              <a:rPr lang="en-US" sz="2800" dirty="0" smtClean="0">
                <a:latin typeface="Maven Pro Regular"/>
                <a:ea typeface="Maven Pro Regular"/>
                <a:cs typeface="Maven Pro Regular"/>
                <a:sym typeface="Maven Pro Regular"/>
              </a:rPr>
              <a:t>generate </a:t>
            </a:r>
            <a:r>
              <a:rPr lang="en-US" sz="2800" dirty="0">
                <a:latin typeface="Maven Pro Regular"/>
                <a:ea typeface="Maven Pro Regular"/>
                <a:cs typeface="Maven Pro Regular"/>
                <a:sym typeface="Maven Pro Regular"/>
              </a:rPr>
              <a:t>multidisciplinary teaching and learning sequences for </a:t>
            </a:r>
            <a:r>
              <a:rPr lang="en-US" sz="2800" dirty="0" smtClean="0">
                <a:latin typeface="Maven Pro Regular"/>
                <a:ea typeface="Maven Pro Regular"/>
                <a:cs typeface="Maven Pro Regular"/>
                <a:sym typeface="Maven Pro Regular"/>
              </a:rPr>
              <a:t>engineering </a:t>
            </a:r>
            <a:r>
              <a:rPr lang="en-US" sz="2800" dirty="0">
                <a:latin typeface="Maven Pro Regular"/>
                <a:ea typeface="Maven Pro Regular"/>
                <a:cs typeface="Maven Pro Regular"/>
                <a:sym typeface="Maven Pro Regular"/>
              </a:rPr>
              <a:t>courses</a:t>
            </a:r>
            <a:r>
              <a:rPr lang="en-US" sz="2800" dirty="0" smtClean="0">
                <a:latin typeface="Maven Pro Regular"/>
                <a:ea typeface="Maven Pro Regular"/>
                <a:cs typeface="Maven Pro Regular"/>
                <a:sym typeface="Maven Pro Regular"/>
              </a:rPr>
              <a:t>.</a:t>
            </a:r>
          </a:p>
          <a:p>
            <a:pPr defTabSz="457200">
              <a:lnSpc>
                <a:spcPct val="150000"/>
              </a:lnSpc>
              <a:tabLst>
                <a:tab pos="508000" algn="l"/>
              </a:tabLst>
              <a:defRPr sz="2400" b="0">
                <a:latin typeface="Maven Pro Regular"/>
                <a:ea typeface="Maven Pro Regular"/>
                <a:cs typeface="Maven Pro Regular"/>
                <a:sym typeface="Maven Pro Regular"/>
              </a:defRPr>
            </a:pPr>
            <a:endParaRPr lang="en-US" sz="2800" dirty="0">
              <a:latin typeface="Maven Pro Regular"/>
              <a:ea typeface="Maven Pro Regular"/>
              <a:cs typeface="Maven Pro Regular"/>
            </a:endParaRPr>
          </a:p>
          <a:p>
            <a:pPr defTabSz="457200">
              <a:lnSpc>
                <a:spcPct val="150000"/>
              </a:lnSpc>
              <a:tabLst>
                <a:tab pos="508000" algn="l"/>
              </a:tabLst>
              <a:defRPr sz="2400" b="0">
                <a:latin typeface="Maven Pro Regular"/>
                <a:ea typeface="Maven Pro Regular"/>
                <a:cs typeface="Maven Pro Regular"/>
                <a:sym typeface="Maven Pro Regular"/>
              </a:defRPr>
            </a:pPr>
            <a:r>
              <a:rPr lang="en-US" sz="2800" dirty="0">
                <a:latin typeface="Maven Pro Regular"/>
                <a:ea typeface="Maven Pro Regular"/>
                <a:cs typeface="Maven Pro Regular"/>
              </a:rPr>
              <a:t>A</a:t>
            </a:r>
            <a:r>
              <a:rPr lang="en-US" sz="2800" dirty="0" smtClean="0">
                <a:latin typeface="Maven Pro Regular"/>
                <a:ea typeface="Maven Pro Regular"/>
                <a:cs typeface="Maven Pro Regular"/>
              </a:rPr>
              <a:t>ll </a:t>
            </a:r>
            <a:r>
              <a:rPr lang="en-US" sz="2800" dirty="0">
                <a:latin typeface="Maven Pro Regular"/>
                <a:ea typeface="Maven Pro Regular"/>
                <a:cs typeface="Maven Pro Regular"/>
              </a:rPr>
              <a:t>STEAM interventions will take into account environmental impact, sustainability and the circular economy, it will increase students' awareness of these issues and also bring their learning closer to more real contexts</a:t>
            </a:r>
            <a:r>
              <a:rPr lang="en-US" sz="2800" dirty="0" smtClean="0">
                <a:latin typeface="Maven Pro Regular"/>
                <a:ea typeface="Maven Pro Regular"/>
                <a:cs typeface="Maven Pro Regular"/>
              </a:rPr>
              <a:t>.</a:t>
            </a:r>
            <a:endParaRPr lang="en-US" sz="2800" dirty="0">
              <a:latin typeface="Maven Pro Regular"/>
              <a:ea typeface="Maven Pro Regular"/>
              <a:cs typeface="Maven Pro Regular"/>
            </a:endParaRPr>
          </a:p>
        </p:txBody>
      </p:sp>
      <p:sp>
        <p:nvSpPr>
          <p:cNvPr id="282" name="FORMACIÓN PROFESIONAL"/>
          <p:cNvSpPr txBox="1"/>
          <p:nvPr/>
        </p:nvSpPr>
        <p:spPr>
          <a:xfrm>
            <a:off x="725150" y="2091933"/>
            <a:ext cx="7439135" cy="65659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3600">
                <a:solidFill>
                  <a:srgbClr val="992883"/>
                </a:solidFill>
                <a:latin typeface="PT Mono"/>
                <a:ea typeface="PT Mono"/>
                <a:cs typeface="PT Mono"/>
                <a:sym typeface="PT Mono"/>
              </a:defRPr>
            </a:lvl1pPr>
          </a:lstStyle>
          <a:p>
            <a:r>
              <a:rPr lang="es-ES" b="1" dirty="0" smtClean="0"/>
              <a:t>TRAINING</a:t>
            </a:r>
            <a:endParaRPr b="1" dirty="0"/>
          </a:p>
        </p:txBody>
      </p:sp>
      <p:pic>
        <p:nvPicPr>
          <p:cNvPr id="28" name="Imagen" descr="Imagen"/>
          <p:cNvPicPr>
            <a:picLocks noChangeAspect="1"/>
          </p:cNvPicPr>
          <p:nvPr/>
        </p:nvPicPr>
        <p:blipFill>
          <a:blip r:embed="rId5"/>
          <a:stretch>
            <a:fillRect/>
          </a:stretch>
        </p:blipFill>
        <p:spPr>
          <a:xfrm>
            <a:off x="202531" y="3292894"/>
            <a:ext cx="510704" cy="302681"/>
          </a:xfrm>
          <a:prstGeom prst="rect">
            <a:avLst/>
          </a:prstGeom>
          <a:ln w="12700" cap="flat">
            <a:noFill/>
            <a:miter lim="400000"/>
          </a:ln>
          <a:effectLst/>
        </p:spPr>
      </p:pic>
      <p:pic>
        <p:nvPicPr>
          <p:cNvPr id="30" name="Imagen" descr="Imagen"/>
          <p:cNvPicPr>
            <a:picLocks noChangeAspect="1"/>
          </p:cNvPicPr>
          <p:nvPr/>
        </p:nvPicPr>
        <p:blipFill>
          <a:blip r:embed="rId5"/>
          <a:stretch>
            <a:fillRect/>
          </a:stretch>
        </p:blipFill>
        <p:spPr>
          <a:xfrm>
            <a:off x="176086" y="5868268"/>
            <a:ext cx="510704" cy="302681"/>
          </a:xfrm>
          <a:prstGeom prst="rect">
            <a:avLst/>
          </a:prstGeom>
          <a:ln w="12700" cap="flat">
            <a:noFill/>
            <a:miter lim="400000"/>
          </a:ln>
          <a:effectLst/>
        </p:spPr>
      </p:pic>
      <p:pic>
        <p:nvPicPr>
          <p:cNvPr id="20" name="Imagen 19"/>
          <p:cNvPicPr>
            <a:picLocks noChangeAspect="1"/>
          </p:cNvPicPr>
          <p:nvPr/>
        </p:nvPicPr>
        <p:blipFill rotWithShape="1">
          <a:blip r:embed="rId6">
            <a:extLst>
              <a:ext uri="{28A0092B-C50C-407E-A947-70E740481C1C}">
                <a14:useLocalDpi xmlns:a14="http://schemas.microsoft.com/office/drawing/2010/main" val="0"/>
              </a:ext>
            </a:extLst>
          </a:blip>
          <a:srcRect t="38977" b="22867"/>
          <a:stretch/>
        </p:blipFill>
        <p:spPr>
          <a:xfrm rot="16200000">
            <a:off x="22672363" y="12122498"/>
            <a:ext cx="3096703" cy="326571"/>
          </a:xfrm>
          <a:prstGeom prst="rect">
            <a:avLst/>
          </a:prstGeom>
        </p:spPr>
      </p:pic>
      <p:pic>
        <p:nvPicPr>
          <p:cNvPr id="22" name="Imagen" descr="Imagen"/>
          <p:cNvPicPr>
            <a:picLocks noChangeAspect="1"/>
          </p:cNvPicPr>
          <p:nvPr/>
        </p:nvPicPr>
        <p:blipFill>
          <a:blip r:embed="rId5"/>
          <a:stretch>
            <a:fillRect/>
          </a:stretch>
        </p:blipFill>
        <p:spPr>
          <a:xfrm>
            <a:off x="1876928" y="10634792"/>
            <a:ext cx="319824" cy="190391"/>
          </a:xfrm>
          <a:prstGeom prst="rect">
            <a:avLst/>
          </a:prstGeom>
          <a:ln w="12700" cap="flat">
            <a:noFill/>
            <a:miter lim="400000"/>
          </a:ln>
          <a:effectLst/>
        </p:spPr>
      </p:pic>
      <p:sp>
        <p:nvSpPr>
          <p:cNvPr id="2" name="Rectángulo 1"/>
          <p:cNvSpPr/>
          <p:nvPr/>
        </p:nvSpPr>
        <p:spPr>
          <a:xfrm>
            <a:off x="2370221" y="10358754"/>
            <a:ext cx="19370844" cy="2862322"/>
          </a:xfrm>
          <a:prstGeom prst="rect">
            <a:avLst/>
          </a:prstGeom>
        </p:spPr>
        <p:txBody>
          <a:bodyPr wrap="square">
            <a:spAutoFit/>
          </a:bodyPr>
          <a:lstStyle/>
          <a:p>
            <a:pPr defTabSz="457200">
              <a:lnSpc>
                <a:spcPct val="150000"/>
              </a:lnSpc>
              <a:tabLst>
                <a:tab pos="508000" algn="l"/>
              </a:tabLst>
              <a:defRPr sz="2400" b="0">
                <a:latin typeface="Maven Pro Regular"/>
                <a:ea typeface="Maven Pro Regular"/>
                <a:cs typeface="Maven Pro Regular"/>
                <a:sym typeface="Maven Pro Regular"/>
              </a:defRPr>
            </a:pPr>
            <a:r>
              <a:rPr lang="en-US" dirty="0">
                <a:latin typeface="Maven Pro Regular"/>
                <a:ea typeface="Maven Pro Regular"/>
                <a:cs typeface="Maven Pro Regular"/>
              </a:rPr>
              <a:t>Example: There is a specific company that performs the machining of a part in three different machining </a:t>
            </a:r>
            <a:r>
              <a:rPr lang="en-US" dirty="0" err="1">
                <a:latin typeface="Maven Pro Regular"/>
                <a:ea typeface="Maven Pro Regular"/>
                <a:cs typeface="Maven Pro Regular"/>
              </a:rPr>
              <a:t>centres</a:t>
            </a:r>
            <a:r>
              <a:rPr lang="en-US" dirty="0">
                <a:latin typeface="Maven Pro Regular"/>
                <a:ea typeface="Maven Pro Regular"/>
                <a:cs typeface="Maven Pro Regular"/>
              </a:rPr>
              <a:t>. After analyzing the specifications of each process, it analyzes the most competitive based on the following criteria: the energy consumption, the efficiency of the machine, the speed of the process, the environmental impact and the economic impact. The Steam interventions therefore will allow students to address and solve real problems of engineering work, helping them to master and select a multitude of specific science and engineering practices and integrates the environmental and economic point of view throughout the process</a:t>
            </a:r>
            <a:r>
              <a:rPr lang="en-US" dirty="0" smtClean="0">
                <a:latin typeface="Maven Pro Regular"/>
                <a:ea typeface="Maven Pro Regular"/>
                <a:cs typeface="Maven Pro Regular"/>
              </a:rPr>
              <a:t>.</a:t>
            </a:r>
            <a:endParaRPr lang="es-ES" dirty="0">
              <a:latin typeface="Maven Pro Regular"/>
              <a:ea typeface="Maven Pro Regular"/>
              <a:cs typeface="Maven Pro Regular"/>
            </a:endParaRPr>
          </a:p>
        </p:txBody>
      </p:sp>
      <p:pic>
        <p:nvPicPr>
          <p:cNvPr id="18" name="Picture 2" descr="https://www.pixel-online.net/data/PRJ01/foto/180_(nor).jpg?par=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76359" y="4505476"/>
            <a:ext cx="7259177" cy="183899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8"/>
          <a:stretch>
            <a:fillRect/>
          </a:stretch>
        </p:blipFill>
        <p:spPr>
          <a:xfrm>
            <a:off x="13434701" y="6477508"/>
            <a:ext cx="4919612" cy="1102388"/>
          </a:xfrm>
          <a:prstGeom prst="rect">
            <a:avLst/>
          </a:prstGeom>
        </p:spPr>
      </p:pic>
    </p:spTree>
    <p:extLst>
      <p:ext uri="{BB962C8B-B14F-4D97-AF65-F5344CB8AC3E}">
        <p14:creationId xmlns:p14="http://schemas.microsoft.com/office/powerpoint/2010/main" val="1164559175"/>
      </p:ext>
    </p:extLst>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timing>
    <p:tnLst>
      <p:par>
        <p:cTn id="1" dur="indefinite" restart="never" fill="hold"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15037</TotalTime>
  <Words>493</Words>
  <Application>Microsoft Office PowerPoint</Application>
  <PresentationFormat>Personalizado</PresentationFormat>
  <Paragraphs>79</Paragraphs>
  <Slides>11</Slides>
  <Notes>2</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11</vt:i4>
      </vt:variant>
    </vt:vector>
  </HeadingPairs>
  <TitlesOfParts>
    <vt:vector size="25" baseType="lpstr">
      <vt:lpstr>Arial</vt:lpstr>
      <vt:lpstr>Calibri</vt:lpstr>
      <vt:lpstr>DejaVu Sans</vt:lpstr>
      <vt:lpstr>Franklin Gothic Demi</vt:lpstr>
      <vt:lpstr>Helvetica Neue Light</vt:lpstr>
      <vt:lpstr>Helvetica Neue Medium</vt:lpstr>
      <vt:lpstr>Maven Pro</vt:lpstr>
      <vt:lpstr>Maven Pro Regular</vt:lpstr>
      <vt:lpstr>Maven Pro SemiBold</vt:lpstr>
      <vt:lpstr>PT Mono</vt:lpstr>
      <vt:lpstr>Symbol</vt:lpstr>
      <vt:lpstr>Times New Roman</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Rikardo Idiakez Maguregi</dc:creator>
  <dc:description/>
  <cp:lastModifiedBy>Ixaka Egurbide</cp:lastModifiedBy>
  <cp:revision>266</cp:revision>
  <dcterms:modified xsi:type="dcterms:W3CDTF">2023-06-06T05:11:44Z</dcterms:modified>
  <dc:language>es-ES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5</vt:i4>
  </property>
  <property fmtid="{D5CDD505-2E9C-101B-9397-08002B2CF9AE}" pid="3" name="PresentationFormat">
    <vt:lpwstr>Pertsonalizatua</vt:lpwstr>
  </property>
  <property fmtid="{D5CDD505-2E9C-101B-9397-08002B2CF9AE}" pid="4" name="Slides">
    <vt:i4>27</vt:i4>
  </property>
</Properties>
</file>