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6"/>
  </p:sldMasterIdLst>
  <p:notesMasterIdLst>
    <p:notesMasterId r:id="rId21"/>
  </p:notesMasterIdLst>
  <p:sldIdLst>
    <p:sldId id="508" r:id="rId7"/>
    <p:sldId id="495" r:id="rId8"/>
    <p:sldId id="476" r:id="rId9"/>
    <p:sldId id="464" r:id="rId10"/>
    <p:sldId id="462" r:id="rId11"/>
    <p:sldId id="478" r:id="rId12"/>
    <p:sldId id="500" r:id="rId13"/>
    <p:sldId id="501" r:id="rId14"/>
    <p:sldId id="480" r:id="rId15"/>
    <p:sldId id="516" r:id="rId16"/>
    <p:sldId id="489" r:id="rId17"/>
    <p:sldId id="492" r:id="rId18"/>
    <p:sldId id="515" r:id="rId19"/>
    <p:sldId id="419" r:id="rId20"/>
  </p:sldIdLst>
  <p:sldSz cx="12192000" cy="6858000"/>
  <p:notesSz cx="6805613" cy="99441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9F4018-3903-1C49-DC91-F9532E416E0A}" name="BASAURI Agustin, CFE/EDS" initials="BAC" userId="S::Agustin.BASAURI@oecd.org::a2ce0c47-213a-4312-8fac-576024760662" providerId="AD"/>
  <p188:author id="{B6A03F25-2CCC-425A-3CEA-A125AB6E17E4}" name="KLEINE-RUESCHKAMP Lukas, CFE/LESI" initials="KRLC" userId="S::Lukas.KLEINE-RUESCHKAMP@oecd.org::5bd348df-2ef7-47e9-bc75-448932d28a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RZEWSKA Ada, CFE/LESI" initials="ZAC" lastIdx="57" clrIdx="2">
    <p:extLst>
      <p:ext uri="{19B8F6BF-5375-455C-9EA6-DF929625EA0E}">
        <p15:presenceInfo xmlns:p15="http://schemas.microsoft.com/office/powerpoint/2012/main" userId="S-1-5-21-2146598497-832928401-1254845835-275809" providerId="AD"/>
      </p:ext>
    </p:extLst>
  </p:cmAuthor>
  <p:cmAuthor id="2" name="LUDOLPH Lars, CFE/LESI" initials="LLC" lastIdx="2" clrIdx="1">
    <p:extLst>
      <p:ext uri="{19B8F6BF-5375-455C-9EA6-DF929625EA0E}">
        <p15:presenceInfo xmlns:p15="http://schemas.microsoft.com/office/powerpoint/2012/main" userId="S-1-5-21-2146598497-832928401-1254845835-262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63E"/>
    <a:srgbClr val="E6EDDD"/>
    <a:srgbClr val="089342"/>
    <a:srgbClr val="599531"/>
    <a:srgbClr val="27A968"/>
    <a:srgbClr val="5CC09B"/>
    <a:srgbClr val="BCDEAE"/>
    <a:srgbClr val="577339"/>
    <a:srgbClr val="608040"/>
    <a:srgbClr val="8C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60999" autoAdjust="0"/>
  </p:normalViewPr>
  <p:slideViewPr>
    <p:cSldViewPr snapToGrid="0" snapToObjects="1">
      <p:cViewPr varScale="1">
        <p:scale>
          <a:sx n="40" d="100"/>
          <a:sy n="40" d="100"/>
        </p:scale>
        <p:origin x="1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MO Olha Hunchak" userId="614cd2ef-8252-40e9-8803-eb5e34b8b706" providerId="ADAL" clId="{A9BCE14C-B8A2-4DA6-944D-446FC1D46790}"/>
    <pc:docChg chg="modSld">
      <pc:chgData name="CECIMO Olha Hunchak" userId="614cd2ef-8252-40e9-8803-eb5e34b8b706" providerId="ADAL" clId="{A9BCE14C-B8A2-4DA6-944D-446FC1D46790}" dt="2023-06-06T12:55:58.972" v="11" actId="20577"/>
      <pc:docMkLst>
        <pc:docMk/>
      </pc:docMkLst>
      <pc:sldChg chg="modNotesTx">
        <pc:chgData name="CECIMO Olha Hunchak" userId="614cd2ef-8252-40e9-8803-eb5e34b8b706" providerId="ADAL" clId="{A9BCE14C-B8A2-4DA6-944D-446FC1D46790}" dt="2023-06-06T12:55:40.485" v="9" actId="20577"/>
        <pc:sldMkLst>
          <pc:docMk/>
          <pc:sldMk cId="2742341148" sldId="462"/>
        </pc:sldMkLst>
      </pc:sldChg>
      <pc:sldChg chg="modNotesTx">
        <pc:chgData name="CECIMO Olha Hunchak" userId="614cd2ef-8252-40e9-8803-eb5e34b8b706" providerId="ADAL" clId="{A9BCE14C-B8A2-4DA6-944D-446FC1D46790}" dt="2023-06-06T12:55:26.043" v="7" actId="20577"/>
        <pc:sldMkLst>
          <pc:docMk/>
          <pc:sldMk cId="3482206086" sldId="476"/>
        </pc:sldMkLst>
      </pc:sldChg>
      <pc:sldChg chg="modNotesTx">
        <pc:chgData name="CECIMO Olha Hunchak" userId="614cd2ef-8252-40e9-8803-eb5e34b8b706" providerId="ADAL" clId="{A9BCE14C-B8A2-4DA6-944D-446FC1D46790}" dt="2023-06-06T12:55:43.405" v="10" actId="20577"/>
        <pc:sldMkLst>
          <pc:docMk/>
          <pc:sldMk cId="3298413880" sldId="478"/>
        </pc:sldMkLst>
      </pc:sldChg>
      <pc:sldChg chg="modNotesTx">
        <pc:chgData name="CECIMO Olha Hunchak" userId="614cd2ef-8252-40e9-8803-eb5e34b8b706" providerId="ADAL" clId="{A9BCE14C-B8A2-4DA6-944D-446FC1D46790}" dt="2023-06-06T12:55:58.972" v="11" actId="20577"/>
        <pc:sldMkLst>
          <pc:docMk/>
          <pc:sldMk cId="1900818746" sldId="492"/>
        </pc:sldMkLst>
      </pc:sldChg>
      <pc:sldChg chg="modNotesTx">
        <pc:chgData name="CECIMO Olha Hunchak" userId="614cd2ef-8252-40e9-8803-eb5e34b8b706" providerId="ADAL" clId="{A9BCE14C-B8A2-4DA6-944D-446FC1D46790}" dt="2023-06-06T12:55:31.346" v="8" actId="20577"/>
        <pc:sldMkLst>
          <pc:docMk/>
          <pc:sldMk cId="1130302425" sldId="495"/>
        </pc:sldMkLst>
      </pc:sldChg>
      <pc:sldChg chg="modSp mod">
        <pc:chgData name="CECIMO Olha Hunchak" userId="614cd2ef-8252-40e9-8803-eb5e34b8b706" providerId="ADAL" clId="{A9BCE14C-B8A2-4DA6-944D-446FC1D46790}" dt="2023-06-06T12:54:29.751" v="6" actId="20577"/>
        <pc:sldMkLst>
          <pc:docMk/>
          <pc:sldMk cId="448976252" sldId="508"/>
        </pc:sldMkLst>
        <pc:spChg chg="mod">
          <ac:chgData name="CECIMO Olha Hunchak" userId="614cd2ef-8252-40e9-8803-eb5e34b8b706" providerId="ADAL" clId="{A9BCE14C-B8A2-4DA6-944D-446FC1D46790}" dt="2023-06-06T12:54:29.751" v="6" actId="20577"/>
          <ac:spMkLst>
            <pc:docMk/>
            <pc:sldMk cId="448976252" sldId="508"/>
            <ac:spMk id="19" creationId="{331C98C0-9B70-400C-D528-1F9347D7F461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E44FB-C29D-4869-A43A-BF4F74CB1D6E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2A5DC18-5192-4AF5-A269-84305EE3122C}">
      <dgm:prSet phldrT="[Text]" custT="1"/>
      <dgm:spPr>
        <a:ln>
          <a:noFill/>
        </a:ln>
      </dgm:spPr>
      <dgm:t>
        <a:bodyPr/>
        <a:lstStyle/>
        <a:p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Lessons</a:t>
          </a:r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from</a:t>
          </a:r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past</a:t>
          </a:r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transitions</a:t>
          </a:r>
          <a:endParaRPr lang="en-GB" sz="24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1CFE382-1800-4F72-A724-658F82A0A311}" type="parTrans" cxnId="{1061E92C-4263-47DA-8C7B-CC936746F0F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E14C79E-0C85-4F4F-B4AE-59A1E6AB0909}" type="sibTrans" cxnId="{1061E92C-4263-47DA-8C7B-CC936746F0F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67BB001-9C79-4AA9-A793-E1D236EF1D29}">
      <dgm:prSet phldrT="[Text]" custT="1"/>
      <dgm:spPr>
        <a:ln>
          <a:noFill/>
        </a:ln>
      </dgm:spPr>
      <dgm:t>
        <a:bodyPr/>
        <a:lstStyle/>
        <a:p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</a:t>
          </a:r>
          <a:r>
            <a:rPr lang="fr-FR" sz="24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way</a:t>
          </a:r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forward</a:t>
          </a:r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: local actions for a green future</a:t>
          </a:r>
          <a:endParaRPr lang="en-GB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1A3CC03-EA4D-434B-BFA3-DAF29C3524AC}" type="parTrans" cxnId="{4B80A2FD-4637-4A82-B6EE-0404FED3557B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F818FA9-A5DC-4EFA-B7A7-FEEBAC978233}" type="sibTrans" cxnId="{4B80A2FD-4637-4A82-B6EE-0404FED3557B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26E4E85-6AE6-4BBF-AD49-BDD6BB90CFB0}">
      <dgm:prSet phldrT="[Text]" custT="1"/>
      <dgm:spPr>
        <a:ln>
          <a:noFill/>
        </a:ln>
      </dgm:spPr>
      <dgm:t>
        <a:bodyPr/>
        <a:lstStyle/>
        <a:p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green transition and jobs, </a:t>
          </a:r>
          <a:r>
            <a:rPr lang="fr-FR" sz="24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</a:t>
          </a:r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do </a:t>
          </a:r>
          <a:r>
            <a:rPr lang="fr-FR" sz="24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we</a:t>
          </a:r>
          <a:r>
            <a:rPr lang="fr-F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know?</a:t>
          </a:r>
          <a:endParaRPr lang="en-GB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E25350B-D200-4336-B01C-875D9653ECF2}" type="sibTrans" cxnId="{ADE63CB7-783A-4D5E-9AD2-E20DE7D49DBE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CE00FD2-581C-44FB-9930-C09516C70A9E}" type="parTrans" cxnId="{ADE63CB7-783A-4D5E-9AD2-E20DE7D49DBE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59CC23-FC4D-4782-9FD1-DB146CD1CE5C}">
      <dgm:prSet phldrT="[Text]" custT="1"/>
      <dgm:spPr>
        <a:ln>
          <a:noFill/>
        </a:ln>
      </dgm:spPr>
      <dgm:t>
        <a:bodyPr/>
        <a:lstStyle/>
        <a:p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 Implications for local jobs, </a:t>
          </a:r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skills</a:t>
          </a:r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and </a:t>
          </a:r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economic</a:t>
          </a:r>
          <a:r>
            <a: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development</a:t>
          </a:r>
          <a:endParaRPr lang="en-GB" sz="24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F96C9E4-D6DC-4AF2-8AC9-E5BB2A7334D3}" type="sibTrans" cxnId="{6E0E5CB8-DA57-4297-8382-A0DF93A3BF3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E40B160-A437-4BF7-AB8E-F98239AF2365}" type="parTrans" cxnId="{6E0E5CB8-DA57-4297-8382-A0DF93A3BF3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5942EF8-9CF9-42E2-B8FA-0A1F142BD12B}" type="pres">
      <dgm:prSet presAssocID="{47AE44FB-C29D-4869-A43A-BF4F74CB1D6E}" presName="diagram" presStyleCnt="0">
        <dgm:presLayoutVars>
          <dgm:dir/>
          <dgm:resizeHandles val="exact"/>
        </dgm:presLayoutVars>
      </dgm:prSet>
      <dgm:spPr/>
    </dgm:pt>
    <dgm:pt modelId="{28BDC449-B8ED-43AD-8D85-549E049FE46A}" type="pres">
      <dgm:prSet presAssocID="{126E4E85-6AE6-4BBF-AD49-BDD6BB90CFB0}" presName="node" presStyleLbl="node1" presStyleIdx="0" presStyleCnt="4" custScaleX="121390" custScaleY="128569">
        <dgm:presLayoutVars>
          <dgm:bulletEnabled val="1"/>
        </dgm:presLayoutVars>
      </dgm:prSet>
      <dgm:spPr/>
    </dgm:pt>
    <dgm:pt modelId="{EC884A2E-11A6-449C-8301-60CF86C94E0A}" type="pres">
      <dgm:prSet presAssocID="{8E25350B-D200-4336-B01C-875D9653ECF2}" presName="sibTrans" presStyleCnt="0"/>
      <dgm:spPr/>
    </dgm:pt>
    <dgm:pt modelId="{97E82938-A0DE-49D1-B2A5-C0F49B4AE1AE}" type="pres">
      <dgm:prSet presAssocID="{8059CC23-FC4D-4782-9FD1-DB146CD1CE5C}" presName="node" presStyleLbl="node1" presStyleIdx="1" presStyleCnt="4" custLinFactNeighborX="9332" custLinFactNeighborY="-34">
        <dgm:presLayoutVars>
          <dgm:bulletEnabled val="1"/>
        </dgm:presLayoutVars>
      </dgm:prSet>
      <dgm:spPr/>
    </dgm:pt>
    <dgm:pt modelId="{C1E688B5-2607-4AAF-A3A7-CC27F7BFA542}" type="pres">
      <dgm:prSet presAssocID="{BF96C9E4-D6DC-4AF2-8AC9-E5BB2A7334D3}" presName="sibTrans" presStyleCnt="0"/>
      <dgm:spPr/>
    </dgm:pt>
    <dgm:pt modelId="{509DD02F-B682-481D-AB08-6B6D897AEB86}" type="pres">
      <dgm:prSet presAssocID="{92A5DC18-5192-4AF5-A269-84305EE3122C}" presName="node" presStyleLbl="node1" presStyleIdx="2" presStyleCnt="4">
        <dgm:presLayoutVars>
          <dgm:bulletEnabled val="1"/>
        </dgm:presLayoutVars>
      </dgm:prSet>
      <dgm:spPr/>
    </dgm:pt>
    <dgm:pt modelId="{54095F35-B4D5-451C-A474-DA1AD6BA4AAB}" type="pres">
      <dgm:prSet presAssocID="{1E14C79E-0C85-4F4F-B4AE-59A1E6AB0909}" presName="sibTrans" presStyleCnt="0"/>
      <dgm:spPr/>
    </dgm:pt>
    <dgm:pt modelId="{08CF374B-1939-4726-B2B7-6D6DEC64E3DC}" type="pres">
      <dgm:prSet presAssocID="{D67BB001-9C79-4AA9-A793-E1D236EF1D29}" presName="node" presStyleLbl="node1" presStyleIdx="3" presStyleCnt="4" custLinFactNeighborX="25267" custLinFactNeighborY="-1377">
        <dgm:presLayoutVars>
          <dgm:bulletEnabled val="1"/>
        </dgm:presLayoutVars>
      </dgm:prSet>
      <dgm:spPr/>
    </dgm:pt>
  </dgm:ptLst>
  <dgm:cxnLst>
    <dgm:cxn modelId="{FBC3E32A-D15A-4BEB-B8C5-61FB3D03C6F0}" type="presOf" srcId="{126E4E85-6AE6-4BBF-AD49-BDD6BB90CFB0}" destId="{28BDC449-B8ED-43AD-8D85-549E049FE46A}" srcOrd="0" destOrd="0" presId="urn:microsoft.com/office/officeart/2005/8/layout/default"/>
    <dgm:cxn modelId="{1061E92C-4263-47DA-8C7B-CC936746F0FD}" srcId="{47AE44FB-C29D-4869-A43A-BF4F74CB1D6E}" destId="{92A5DC18-5192-4AF5-A269-84305EE3122C}" srcOrd="2" destOrd="0" parTransId="{61CFE382-1800-4F72-A724-658F82A0A311}" sibTransId="{1E14C79E-0C85-4F4F-B4AE-59A1E6AB0909}"/>
    <dgm:cxn modelId="{8695D442-E6C5-4B8E-B088-DBF0930851F2}" type="presOf" srcId="{92A5DC18-5192-4AF5-A269-84305EE3122C}" destId="{509DD02F-B682-481D-AB08-6B6D897AEB86}" srcOrd="0" destOrd="0" presId="urn:microsoft.com/office/officeart/2005/8/layout/default"/>
    <dgm:cxn modelId="{E3579386-EDD4-48E9-949C-2BC48746BF3B}" type="presOf" srcId="{47AE44FB-C29D-4869-A43A-BF4F74CB1D6E}" destId="{95942EF8-9CF9-42E2-B8FA-0A1F142BD12B}" srcOrd="0" destOrd="0" presId="urn:microsoft.com/office/officeart/2005/8/layout/default"/>
    <dgm:cxn modelId="{ADE63CB7-783A-4D5E-9AD2-E20DE7D49DBE}" srcId="{47AE44FB-C29D-4869-A43A-BF4F74CB1D6E}" destId="{126E4E85-6AE6-4BBF-AD49-BDD6BB90CFB0}" srcOrd="0" destOrd="0" parTransId="{6CE00FD2-581C-44FB-9930-C09516C70A9E}" sibTransId="{8E25350B-D200-4336-B01C-875D9653ECF2}"/>
    <dgm:cxn modelId="{6E0E5CB8-DA57-4297-8382-A0DF93A3BF3D}" srcId="{47AE44FB-C29D-4869-A43A-BF4F74CB1D6E}" destId="{8059CC23-FC4D-4782-9FD1-DB146CD1CE5C}" srcOrd="1" destOrd="0" parTransId="{BE40B160-A437-4BF7-AB8E-F98239AF2365}" sibTransId="{BF96C9E4-D6DC-4AF2-8AC9-E5BB2A7334D3}"/>
    <dgm:cxn modelId="{1D8907C2-C510-4416-91CB-C4CA553182BE}" type="presOf" srcId="{8059CC23-FC4D-4782-9FD1-DB146CD1CE5C}" destId="{97E82938-A0DE-49D1-B2A5-C0F49B4AE1AE}" srcOrd="0" destOrd="0" presId="urn:microsoft.com/office/officeart/2005/8/layout/default"/>
    <dgm:cxn modelId="{244997CF-BB2C-4B17-94F7-8D90FF417901}" type="presOf" srcId="{D67BB001-9C79-4AA9-A793-E1D236EF1D29}" destId="{08CF374B-1939-4726-B2B7-6D6DEC64E3DC}" srcOrd="0" destOrd="0" presId="urn:microsoft.com/office/officeart/2005/8/layout/default"/>
    <dgm:cxn modelId="{4B80A2FD-4637-4A82-B6EE-0404FED3557B}" srcId="{47AE44FB-C29D-4869-A43A-BF4F74CB1D6E}" destId="{D67BB001-9C79-4AA9-A793-E1D236EF1D29}" srcOrd="3" destOrd="0" parTransId="{31A3CC03-EA4D-434B-BFA3-DAF29C3524AC}" sibTransId="{2F818FA9-A5DC-4EFA-B7A7-FEEBAC978233}"/>
    <dgm:cxn modelId="{D1E4BB04-3BDF-428F-9EFA-9F63F3CF6723}" type="presParOf" srcId="{95942EF8-9CF9-42E2-B8FA-0A1F142BD12B}" destId="{28BDC449-B8ED-43AD-8D85-549E049FE46A}" srcOrd="0" destOrd="0" presId="urn:microsoft.com/office/officeart/2005/8/layout/default"/>
    <dgm:cxn modelId="{0FDDA83D-1BCF-4386-A748-9B29D999F292}" type="presParOf" srcId="{95942EF8-9CF9-42E2-B8FA-0A1F142BD12B}" destId="{EC884A2E-11A6-449C-8301-60CF86C94E0A}" srcOrd="1" destOrd="0" presId="urn:microsoft.com/office/officeart/2005/8/layout/default"/>
    <dgm:cxn modelId="{0B2C6B91-AC8E-4A5A-8CCE-F8A05AF8FFA7}" type="presParOf" srcId="{95942EF8-9CF9-42E2-B8FA-0A1F142BD12B}" destId="{97E82938-A0DE-49D1-B2A5-C0F49B4AE1AE}" srcOrd="2" destOrd="0" presId="urn:microsoft.com/office/officeart/2005/8/layout/default"/>
    <dgm:cxn modelId="{A939A3AD-B056-4543-AD8F-247C1B1AF598}" type="presParOf" srcId="{95942EF8-9CF9-42E2-B8FA-0A1F142BD12B}" destId="{C1E688B5-2607-4AAF-A3A7-CC27F7BFA542}" srcOrd="3" destOrd="0" presId="urn:microsoft.com/office/officeart/2005/8/layout/default"/>
    <dgm:cxn modelId="{23FCEA35-5182-4902-9565-F2CD0B483439}" type="presParOf" srcId="{95942EF8-9CF9-42E2-B8FA-0A1F142BD12B}" destId="{509DD02F-B682-481D-AB08-6B6D897AEB86}" srcOrd="4" destOrd="0" presId="urn:microsoft.com/office/officeart/2005/8/layout/default"/>
    <dgm:cxn modelId="{A4A0F538-5171-4AEC-8C90-324CA3C6BF0D}" type="presParOf" srcId="{95942EF8-9CF9-42E2-B8FA-0A1F142BD12B}" destId="{54095F35-B4D5-451C-A474-DA1AD6BA4AAB}" srcOrd="5" destOrd="0" presId="urn:microsoft.com/office/officeart/2005/8/layout/default"/>
    <dgm:cxn modelId="{5A34B46C-B482-443C-872E-92AAB2D0AD82}" type="presParOf" srcId="{95942EF8-9CF9-42E2-B8FA-0A1F142BD12B}" destId="{08CF374B-1939-4726-B2B7-6D6DEC64E3DC}" srcOrd="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0B01D-DADF-4547-83D2-7725A706A75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5B312-DFE3-42D6-9DCF-98F206F0AECA}">
      <dgm:prSet phldrT="[Text]"/>
      <dgm:spPr>
        <a:solidFill>
          <a:srgbClr val="7BCF8B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Industry/Sector</a:t>
          </a:r>
        </a:p>
      </dgm:t>
    </dgm:pt>
    <dgm:pt modelId="{EA2C427F-6A18-4BDB-98E0-76022F3B0BFE}" type="parTrans" cxnId="{D78D2A8B-1330-4224-8966-E556C649C242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C03DF7D-B1C9-43A1-BCCC-1EAB8480C5B3}" type="sibTrans" cxnId="{D78D2A8B-1330-4224-8966-E556C649C242}">
      <dgm:prSet/>
      <dgm:spPr/>
      <dgm:t>
        <a:bodyPr/>
        <a:lstStyle/>
        <a:p>
          <a:endParaRPr lang="en-US"/>
        </a:p>
      </dgm:t>
    </dgm:pt>
    <dgm:pt modelId="{B07F1602-C4AD-416A-9433-DE4CBE813BEC}">
      <dgm:prSet phldrT="[Text]"/>
      <dgm:spPr>
        <a:solidFill>
          <a:srgbClr val="7BCF8B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Occupations</a:t>
          </a:r>
        </a:p>
      </dgm:t>
    </dgm:pt>
    <dgm:pt modelId="{2212DB36-6684-4F25-B08B-F605B9060A3E}" type="parTrans" cxnId="{3635DFE3-C703-4F13-8EB2-08ACB6EA72C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9F5CEA0-E391-44B3-8692-0549877D565D}" type="sibTrans" cxnId="{3635DFE3-C703-4F13-8EB2-08ACB6EA72C7}">
      <dgm:prSet/>
      <dgm:spPr/>
      <dgm:t>
        <a:bodyPr/>
        <a:lstStyle/>
        <a:p>
          <a:endParaRPr lang="en-US"/>
        </a:p>
      </dgm:t>
    </dgm:pt>
    <dgm:pt modelId="{6C1B2BEF-7F6D-4446-B3EF-C379F14444C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Industries/GHG</a:t>
          </a:r>
        </a:p>
      </dgm:t>
    </dgm:pt>
    <dgm:pt modelId="{1A25BD5C-E9B6-4E4B-A3FC-4F333B545359}" type="parTrans" cxnId="{B7C48CF2-A4D2-482C-8F21-72B3F9707A3F}">
      <dgm:prSet/>
      <dgm:spPr>
        <a:ln>
          <a:solidFill>
            <a:srgbClr val="BCDEAE"/>
          </a:solidFill>
        </a:ln>
      </dgm:spPr>
      <dgm:t>
        <a:bodyPr/>
        <a:lstStyle/>
        <a:p>
          <a:endParaRPr lang="en-US"/>
        </a:p>
      </dgm:t>
    </dgm:pt>
    <dgm:pt modelId="{EF7ED15C-B1C5-4B1B-B0DE-D31F35E58EDE}" type="sibTrans" cxnId="{B7C48CF2-A4D2-482C-8F21-72B3F9707A3F}">
      <dgm:prSet/>
      <dgm:spPr/>
      <dgm:t>
        <a:bodyPr/>
        <a:lstStyle/>
        <a:p>
          <a:endParaRPr lang="en-US"/>
        </a:p>
      </dgm:t>
    </dgm:pt>
    <dgm:pt modelId="{C8A3F084-CFEE-422E-8DCB-E7AA3C5B15E3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dirty="0"/>
            <a:t>Tasks or skills</a:t>
          </a:r>
        </a:p>
      </dgm:t>
    </dgm:pt>
    <dgm:pt modelId="{83D72207-8203-4DD1-9A60-00060B66D681}" type="parTrans" cxnId="{FB23DE23-AA5E-4B26-AF34-9661F2B314C3}">
      <dgm:prSet/>
      <dgm:spPr>
        <a:ln>
          <a:solidFill>
            <a:srgbClr val="BCDEAE"/>
          </a:solidFill>
        </a:ln>
      </dgm:spPr>
      <dgm:t>
        <a:bodyPr/>
        <a:lstStyle/>
        <a:p>
          <a:endParaRPr lang="en-US"/>
        </a:p>
      </dgm:t>
    </dgm:pt>
    <dgm:pt modelId="{FF11EF1B-88BF-4B9D-9226-16FD4806C633}" type="sibTrans" cxnId="{FB23DE23-AA5E-4B26-AF34-9661F2B314C3}">
      <dgm:prSet/>
      <dgm:spPr/>
      <dgm:t>
        <a:bodyPr/>
        <a:lstStyle/>
        <a:p>
          <a:endParaRPr lang="en-US"/>
        </a:p>
      </dgm:t>
    </dgm:pt>
    <dgm:pt modelId="{DDDFAD16-C6B6-4986-9417-EFE0E7E7B42C}" type="pres">
      <dgm:prSet presAssocID="{CE40B01D-DADF-4547-83D2-7725A706A75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623A1C-CEBE-4B20-B508-E62DE7BF0E3D}" type="pres">
      <dgm:prSet presAssocID="{5D25B312-DFE3-42D6-9DCF-98F206F0AECA}" presName="hierRoot1" presStyleCnt="0">
        <dgm:presLayoutVars>
          <dgm:hierBranch val="init"/>
        </dgm:presLayoutVars>
      </dgm:prSet>
      <dgm:spPr/>
    </dgm:pt>
    <dgm:pt modelId="{CB43F677-708C-46D8-8770-1784D001A231}" type="pres">
      <dgm:prSet presAssocID="{5D25B312-DFE3-42D6-9DCF-98F206F0AECA}" presName="rootComposite1" presStyleCnt="0"/>
      <dgm:spPr/>
    </dgm:pt>
    <dgm:pt modelId="{38786DE6-9991-4048-A2CF-80979D295D8E}" type="pres">
      <dgm:prSet presAssocID="{5D25B312-DFE3-42D6-9DCF-98F206F0AECA}" presName="rootText1" presStyleLbl="alignAcc1" presStyleIdx="0" presStyleCnt="0">
        <dgm:presLayoutVars>
          <dgm:chPref val="3"/>
        </dgm:presLayoutVars>
      </dgm:prSet>
      <dgm:spPr/>
    </dgm:pt>
    <dgm:pt modelId="{1DD82654-24C6-43D9-A952-6380232345D1}" type="pres">
      <dgm:prSet presAssocID="{5D25B312-DFE3-42D6-9DCF-98F206F0AECA}" presName="topArc1" presStyleLbl="parChTrans1D1" presStyleIdx="0" presStyleCnt="8"/>
      <dgm:spPr>
        <a:ln>
          <a:solidFill>
            <a:srgbClr val="608040"/>
          </a:solidFill>
        </a:ln>
      </dgm:spPr>
    </dgm:pt>
    <dgm:pt modelId="{1BB8BCDC-0948-430A-997B-34B14A00097D}" type="pres">
      <dgm:prSet presAssocID="{5D25B312-DFE3-42D6-9DCF-98F206F0AECA}" presName="bottomArc1" presStyleLbl="parChTrans1D1" presStyleIdx="1" presStyleCnt="8"/>
      <dgm:spPr>
        <a:ln>
          <a:solidFill>
            <a:srgbClr val="608040"/>
          </a:solidFill>
        </a:ln>
      </dgm:spPr>
    </dgm:pt>
    <dgm:pt modelId="{FF43C615-640D-49AC-A6F9-05026627A204}" type="pres">
      <dgm:prSet presAssocID="{5D25B312-DFE3-42D6-9DCF-98F206F0AECA}" presName="topConnNode1" presStyleLbl="node1" presStyleIdx="0" presStyleCnt="0"/>
      <dgm:spPr/>
    </dgm:pt>
    <dgm:pt modelId="{D16266FC-FD7A-4E4D-A04F-DFD671244D41}" type="pres">
      <dgm:prSet presAssocID="{5D25B312-DFE3-42D6-9DCF-98F206F0AECA}" presName="hierChild2" presStyleCnt="0"/>
      <dgm:spPr/>
    </dgm:pt>
    <dgm:pt modelId="{0561D952-11BB-4D92-9C9D-D303C0CC230E}" type="pres">
      <dgm:prSet presAssocID="{1A25BD5C-E9B6-4E4B-A3FC-4F333B545359}" presName="Name28" presStyleLbl="parChTrans1D2" presStyleIdx="0" presStyleCnt="2"/>
      <dgm:spPr/>
    </dgm:pt>
    <dgm:pt modelId="{E7CD9FAE-80CE-4F4F-B1A0-02B5A0048102}" type="pres">
      <dgm:prSet presAssocID="{6C1B2BEF-7F6D-4446-B3EF-C379F14444C6}" presName="hierRoot2" presStyleCnt="0">
        <dgm:presLayoutVars>
          <dgm:hierBranch val="init"/>
        </dgm:presLayoutVars>
      </dgm:prSet>
      <dgm:spPr/>
    </dgm:pt>
    <dgm:pt modelId="{DDE52530-4DD6-490F-A8AA-D1FAFBB2C994}" type="pres">
      <dgm:prSet presAssocID="{6C1B2BEF-7F6D-4446-B3EF-C379F14444C6}" presName="rootComposite2" presStyleCnt="0"/>
      <dgm:spPr/>
    </dgm:pt>
    <dgm:pt modelId="{D22101A1-9691-492E-A06D-81725060B8D3}" type="pres">
      <dgm:prSet presAssocID="{6C1B2BEF-7F6D-4446-B3EF-C379F14444C6}" presName="rootText2" presStyleLbl="alignAcc1" presStyleIdx="0" presStyleCnt="0" custLinFactNeighborX="436" custLinFactNeighborY="12711">
        <dgm:presLayoutVars>
          <dgm:chPref val="3"/>
        </dgm:presLayoutVars>
      </dgm:prSet>
      <dgm:spPr/>
    </dgm:pt>
    <dgm:pt modelId="{F524B13C-1BED-41D7-A5F5-29947EA9A882}" type="pres">
      <dgm:prSet presAssocID="{6C1B2BEF-7F6D-4446-B3EF-C379F14444C6}" presName="topArc2" presStyleLbl="parChTrans1D1" presStyleIdx="2" presStyleCnt="8"/>
      <dgm:spPr>
        <a:ln>
          <a:solidFill>
            <a:srgbClr val="608040"/>
          </a:solidFill>
        </a:ln>
      </dgm:spPr>
    </dgm:pt>
    <dgm:pt modelId="{A29A09C4-4687-4DC2-9D6D-F7BB5CDF46CA}" type="pres">
      <dgm:prSet presAssocID="{6C1B2BEF-7F6D-4446-B3EF-C379F14444C6}" presName="bottomArc2" presStyleLbl="parChTrans1D1" presStyleIdx="3" presStyleCnt="8"/>
      <dgm:spPr>
        <a:ln>
          <a:solidFill>
            <a:srgbClr val="608040"/>
          </a:solidFill>
        </a:ln>
      </dgm:spPr>
    </dgm:pt>
    <dgm:pt modelId="{02C18852-D1A3-42F1-814E-F62CD51BFBD1}" type="pres">
      <dgm:prSet presAssocID="{6C1B2BEF-7F6D-4446-B3EF-C379F14444C6}" presName="topConnNode2" presStyleLbl="node2" presStyleIdx="0" presStyleCnt="0"/>
      <dgm:spPr/>
    </dgm:pt>
    <dgm:pt modelId="{F868211B-A330-4529-AB9E-5AB39A56E502}" type="pres">
      <dgm:prSet presAssocID="{6C1B2BEF-7F6D-4446-B3EF-C379F14444C6}" presName="hierChild4" presStyleCnt="0"/>
      <dgm:spPr/>
    </dgm:pt>
    <dgm:pt modelId="{6BC2E155-5BDF-48C7-B3D2-39036973860A}" type="pres">
      <dgm:prSet presAssocID="{6C1B2BEF-7F6D-4446-B3EF-C379F14444C6}" presName="hierChild5" presStyleCnt="0"/>
      <dgm:spPr/>
    </dgm:pt>
    <dgm:pt modelId="{575B3C65-4882-4A3F-9FFD-B00A80EC36FE}" type="pres">
      <dgm:prSet presAssocID="{5D25B312-DFE3-42D6-9DCF-98F206F0AECA}" presName="hierChild3" presStyleCnt="0"/>
      <dgm:spPr/>
    </dgm:pt>
    <dgm:pt modelId="{D6E0F7DF-0AD3-4928-866C-11FC8B28A56D}" type="pres">
      <dgm:prSet presAssocID="{B07F1602-C4AD-416A-9433-DE4CBE813BEC}" presName="hierRoot1" presStyleCnt="0">
        <dgm:presLayoutVars>
          <dgm:hierBranch val="init"/>
        </dgm:presLayoutVars>
      </dgm:prSet>
      <dgm:spPr/>
    </dgm:pt>
    <dgm:pt modelId="{D4E8DB54-7A88-4774-8419-FE7937CC87E6}" type="pres">
      <dgm:prSet presAssocID="{B07F1602-C4AD-416A-9433-DE4CBE813BEC}" presName="rootComposite1" presStyleCnt="0"/>
      <dgm:spPr/>
    </dgm:pt>
    <dgm:pt modelId="{FED4E8E6-B14E-47C1-9B72-151563CDB18F}" type="pres">
      <dgm:prSet presAssocID="{B07F1602-C4AD-416A-9433-DE4CBE813BEC}" presName="rootText1" presStyleLbl="alignAcc1" presStyleIdx="0" presStyleCnt="0">
        <dgm:presLayoutVars>
          <dgm:chPref val="3"/>
        </dgm:presLayoutVars>
      </dgm:prSet>
      <dgm:spPr/>
    </dgm:pt>
    <dgm:pt modelId="{FC072E34-6897-47EA-90C7-8394A768782F}" type="pres">
      <dgm:prSet presAssocID="{B07F1602-C4AD-416A-9433-DE4CBE813BEC}" presName="topArc1" presStyleLbl="parChTrans1D1" presStyleIdx="4" presStyleCnt="8"/>
      <dgm:spPr>
        <a:noFill/>
        <a:ln>
          <a:solidFill>
            <a:srgbClr val="608040"/>
          </a:solidFill>
        </a:ln>
      </dgm:spPr>
    </dgm:pt>
    <dgm:pt modelId="{3AD68495-C53D-4C2B-B3A8-A5B667524EED}" type="pres">
      <dgm:prSet presAssocID="{B07F1602-C4AD-416A-9433-DE4CBE813BEC}" presName="bottomArc1" presStyleLbl="parChTrans1D1" presStyleIdx="5" presStyleCnt="8"/>
      <dgm:spPr>
        <a:ln>
          <a:solidFill>
            <a:srgbClr val="608040"/>
          </a:solidFill>
        </a:ln>
      </dgm:spPr>
    </dgm:pt>
    <dgm:pt modelId="{9B71BA72-ED56-4474-87A5-E22896C052AD}" type="pres">
      <dgm:prSet presAssocID="{B07F1602-C4AD-416A-9433-DE4CBE813BEC}" presName="topConnNode1" presStyleLbl="node1" presStyleIdx="0" presStyleCnt="0"/>
      <dgm:spPr/>
    </dgm:pt>
    <dgm:pt modelId="{9BF8C179-9BB6-4A31-B982-379827DC1949}" type="pres">
      <dgm:prSet presAssocID="{B07F1602-C4AD-416A-9433-DE4CBE813BEC}" presName="hierChild2" presStyleCnt="0"/>
      <dgm:spPr/>
    </dgm:pt>
    <dgm:pt modelId="{4594DDCE-F428-459A-8E5F-1928CF454D25}" type="pres">
      <dgm:prSet presAssocID="{83D72207-8203-4DD1-9A60-00060B66D681}" presName="Name28" presStyleLbl="parChTrans1D2" presStyleIdx="1" presStyleCnt="2"/>
      <dgm:spPr/>
    </dgm:pt>
    <dgm:pt modelId="{B92CA5E5-B249-4C20-AFCC-82DA5FF19FEE}" type="pres">
      <dgm:prSet presAssocID="{C8A3F084-CFEE-422E-8DCB-E7AA3C5B15E3}" presName="hierRoot2" presStyleCnt="0">
        <dgm:presLayoutVars>
          <dgm:hierBranch val="init"/>
        </dgm:presLayoutVars>
      </dgm:prSet>
      <dgm:spPr/>
    </dgm:pt>
    <dgm:pt modelId="{5708C4D6-E9C2-40C9-AF82-BC17E4154F11}" type="pres">
      <dgm:prSet presAssocID="{C8A3F084-CFEE-422E-8DCB-E7AA3C5B15E3}" presName="rootComposite2" presStyleCnt="0"/>
      <dgm:spPr/>
    </dgm:pt>
    <dgm:pt modelId="{9988403D-3192-454E-AB18-CDFD2CB763B7}" type="pres">
      <dgm:prSet presAssocID="{C8A3F084-CFEE-422E-8DCB-E7AA3C5B15E3}" presName="rootText2" presStyleLbl="alignAcc1" presStyleIdx="0" presStyleCnt="0" custScaleY="106791" custLinFactNeighborX="915" custLinFactNeighborY="16710">
        <dgm:presLayoutVars>
          <dgm:chPref val="3"/>
        </dgm:presLayoutVars>
      </dgm:prSet>
      <dgm:spPr/>
    </dgm:pt>
    <dgm:pt modelId="{18D3C829-DED1-4813-B9D3-D7DD4C1CB3F2}" type="pres">
      <dgm:prSet presAssocID="{C8A3F084-CFEE-422E-8DCB-E7AA3C5B15E3}" presName="topArc2" presStyleLbl="parChTrans1D1" presStyleIdx="6" presStyleCnt="8"/>
      <dgm:spPr>
        <a:ln>
          <a:solidFill>
            <a:srgbClr val="608040"/>
          </a:solidFill>
        </a:ln>
      </dgm:spPr>
    </dgm:pt>
    <dgm:pt modelId="{515718C1-E41F-4ACE-9765-15B1BEC7A74F}" type="pres">
      <dgm:prSet presAssocID="{C8A3F084-CFEE-422E-8DCB-E7AA3C5B15E3}" presName="bottomArc2" presStyleLbl="parChTrans1D1" presStyleIdx="7" presStyleCnt="8"/>
      <dgm:spPr>
        <a:ln>
          <a:solidFill>
            <a:srgbClr val="608040"/>
          </a:solidFill>
        </a:ln>
      </dgm:spPr>
    </dgm:pt>
    <dgm:pt modelId="{8AE0F78F-FD07-4E1A-945E-729FDB5E5DE9}" type="pres">
      <dgm:prSet presAssocID="{C8A3F084-CFEE-422E-8DCB-E7AA3C5B15E3}" presName="topConnNode2" presStyleLbl="node2" presStyleIdx="0" presStyleCnt="0"/>
      <dgm:spPr/>
    </dgm:pt>
    <dgm:pt modelId="{4723131A-C0F5-4525-A3A9-6737604E5653}" type="pres">
      <dgm:prSet presAssocID="{C8A3F084-CFEE-422E-8DCB-E7AA3C5B15E3}" presName="hierChild4" presStyleCnt="0"/>
      <dgm:spPr/>
    </dgm:pt>
    <dgm:pt modelId="{67F6798D-7C0F-4FFB-A408-E806AE31512F}" type="pres">
      <dgm:prSet presAssocID="{C8A3F084-CFEE-422E-8DCB-E7AA3C5B15E3}" presName="hierChild5" presStyleCnt="0"/>
      <dgm:spPr/>
    </dgm:pt>
    <dgm:pt modelId="{2F2A0880-C766-4113-8FAC-7544BBF93B12}" type="pres">
      <dgm:prSet presAssocID="{B07F1602-C4AD-416A-9433-DE4CBE813BEC}" presName="hierChild3" presStyleCnt="0"/>
      <dgm:spPr/>
    </dgm:pt>
  </dgm:ptLst>
  <dgm:cxnLst>
    <dgm:cxn modelId="{C210600C-B607-47D8-876D-2BFFA0DA52A9}" type="presOf" srcId="{CE40B01D-DADF-4547-83D2-7725A706A751}" destId="{DDDFAD16-C6B6-4986-9417-EFE0E7E7B42C}" srcOrd="0" destOrd="0" presId="urn:microsoft.com/office/officeart/2008/layout/HalfCircleOrganizationChart"/>
    <dgm:cxn modelId="{485E041B-3C93-4228-93C0-DF19726B29F8}" type="presOf" srcId="{C8A3F084-CFEE-422E-8DCB-E7AA3C5B15E3}" destId="{8AE0F78F-FD07-4E1A-945E-729FDB5E5DE9}" srcOrd="1" destOrd="0" presId="urn:microsoft.com/office/officeart/2008/layout/HalfCircleOrganizationChart"/>
    <dgm:cxn modelId="{FB23DE23-AA5E-4B26-AF34-9661F2B314C3}" srcId="{B07F1602-C4AD-416A-9433-DE4CBE813BEC}" destId="{C8A3F084-CFEE-422E-8DCB-E7AA3C5B15E3}" srcOrd="0" destOrd="0" parTransId="{83D72207-8203-4DD1-9A60-00060B66D681}" sibTransId="{FF11EF1B-88BF-4B9D-9226-16FD4806C633}"/>
    <dgm:cxn modelId="{81064D26-B2BE-4868-A245-CE4E4A1942EC}" type="presOf" srcId="{83D72207-8203-4DD1-9A60-00060B66D681}" destId="{4594DDCE-F428-459A-8E5F-1928CF454D25}" srcOrd="0" destOrd="0" presId="urn:microsoft.com/office/officeart/2008/layout/HalfCircleOrganizationChart"/>
    <dgm:cxn modelId="{921D6535-507C-428E-91EB-EFFF080B14D3}" type="presOf" srcId="{B07F1602-C4AD-416A-9433-DE4CBE813BEC}" destId="{9B71BA72-ED56-4474-87A5-E22896C052AD}" srcOrd="1" destOrd="0" presId="urn:microsoft.com/office/officeart/2008/layout/HalfCircleOrganizationChart"/>
    <dgm:cxn modelId="{1F091D39-6176-46B4-BDDB-4F0C809DE9AF}" type="presOf" srcId="{1A25BD5C-E9B6-4E4B-A3FC-4F333B545359}" destId="{0561D952-11BB-4D92-9C9D-D303C0CC230E}" srcOrd="0" destOrd="0" presId="urn:microsoft.com/office/officeart/2008/layout/HalfCircleOrganizationChart"/>
    <dgm:cxn modelId="{CD11A040-09C4-46B4-9674-2D59B7554F1A}" type="presOf" srcId="{6C1B2BEF-7F6D-4446-B3EF-C379F14444C6}" destId="{D22101A1-9691-492E-A06D-81725060B8D3}" srcOrd="0" destOrd="0" presId="urn:microsoft.com/office/officeart/2008/layout/HalfCircleOrganizationChart"/>
    <dgm:cxn modelId="{D78D2A8B-1330-4224-8966-E556C649C242}" srcId="{CE40B01D-DADF-4547-83D2-7725A706A751}" destId="{5D25B312-DFE3-42D6-9DCF-98F206F0AECA}" srcOrd="0" destOrd="0" parTransId="{EA2C427F-6A18-4BDB-98E0-76022F3B0BFE}" sibTransId="{DC03DF7D-B1C9-43A1-BCCC-1EAB8480C5B3}"/>
    <dgm:cxn modelId="{75398593-997B-476C-8B5A-F1BCA9932879}" type="presOf" srcId="{B07F1602-C4AD-416A-9433-DE4CBE813BEC}" destId="{FED4E8E6-B14E-47C1-9B72-151563CDB18F}" srcOrd="0" destOrd="0" presId="urn:microsoft.com/office/officeart/2008/layout/HalfCircleOrganizationChart"/>
    <dgm:cxn modelId="{715A0CA1-0F74-4B0A-B916-AEB3EBDF3392}" type="presOf" srcId="{6C1B2BEF-7F6D-4446-B3EF-C379F14444C6}" destId="{02C18852-D1A3-42F1-814E-F62CD51BFBD1}" srcOrd="1" destOrd="0" presId="urn:microsoft.com/office/officeart/2008/layout/HalfCircleOrganizationChart"/>
    <dgm:cxn modelId="{0588BAA8-55C9-4105-A30D-1E1BB6333D76}" type="presOf" srcId="{C8A3F084-CFEE-422E-8DCB-E7AA3C5B15E3}" destId="{9988403D-3192-454E-AB18-CDFD2CB763B7}" srcOrd="0" destOrd="0" presId="urn:microsoft.com/office/officeart/2008/layout/HalfCircleOrganizationChart"/>
    <dgm:cxn modelId="{A62476B2-9458-4425-BE5E-A3920184F2FB}" type="presOf" srcId="{5D25B312-DFE3-42D6-9DCF-98F206F0AECA}" destId="{FF43C615-640D-49AC-A6F9-05026627A204}" srcOrd="1" destOrd="0" presId="urn:microsoft.com/office/officeart/2008/layout/HalfCircleOrganizationChart"/>
    <dgm:cxn modelId="{E69194D0-C99D-4EDE-B8F1-4DA8D6DB5290}" type="presOf" srcId="{5D25B312-DFE3-42D6-9DCF-98F206F0AECA}" destId="{38786DE6-9991-4048-A2CF-80979D295D8E}" srcOrd="0" destOrd="0" presId="urn:microsoft.com/office/officeart/2008/layout/HalfCircleOrganizationChart"/>
    <dgm:cxn modelId="{3635DFE3-C703-4F13-8EB2-08ACB6EA72C7}" srcId="{CE40B01D-DADF-4547-83D2-7725A706A751}" destId="{B07F1602-C4AD-416A-9433-DE4CBE813BEC}" srcOrd="1" destOrd="0" parTransId="{2212DB36-6684-4F25-B08B-F605B9060A3E}" sibTransId="{C9F5CEA0-E391-44B3-8692-0549877D565D}"/>
    <dgm:cxn modelId="{B7C48CF2-A4D2-482C-8F21-72B3F9707A3F}" srcId="{5D25B312-DFE3-42D6-9DCF-98F206F0AECA}" destId="{6C1B2BEF-7F6D-4446-B3EF-C379F14444C6}" srcOrd="0" destOrd="0" parTransId="{1A25BD5C-E9B6-4E4B-A3FC-4F333B545359}" sibTransId="{EF7ED15C-B1C5-4B1B-B0DE-D31F35E58EDE}"/>
    <dgm:cxn modelId="{8ADABD18-C233-45D3-A5D1-0448D6877E7B}" type="presParOf" srcId="{DDDFAD16-C6B6-4986-9417-EFE0E7E7B42C}" destId="{C7623A1C-CEBE-4B20-B508-E62DE7BF0E3D}" srcOrd="0" destOrd="0" presId="urn:microsoft.com/office/officeart/2008/layout/HalfCircleOrganizationChart"/>
    <dgm:cxn modelId="{20AA408E-85A5-4956-8F2D-721487F21EC7}" type="presParOf" srcId="{C7623A1C-CEBE-4B20-B508-E62DE7BF0E3D}" destId="{CB43F677-708C-46D8-8770-1784D001A231}" srcOrd="0" destOrd="0" presId="urn:microsoft.com/office/officeart/2008/layout/HalfCircleOrganizationChart"/>
    <dgm:cxn modelId="{99A5CBFA-9B23-456E-BFCB-A7911DCD68D6}" type="presParOf" srcId="{CB43F677-708C-46D8-8770-1784D001A231}" destId="{38786DE6-9991-4048-A2CF-80979D295D8E}" srcOrd="0" destOrd="0" presId="urn:microsoft.com/office/officeart/2008/layout/HalfCircleOrganizationChart"/>
    <dgm:cxn modelId="{93B12C0F-47A8-4993-8FE6-0A0061084D20}" type="presParOf" srcId="{CB43F677-708C-46D8-8770-1784D001A231}" destId="{1DD82654-24C6-43D9-A952-6380232345D1}" srcOrd="1" destOrd="0" presId="urn:microsoft.com/office/officeart/2008/layout/HalfCircleOrganizationChart"/>
    <dgm:cxn modelId="{CE643C91-20F3-48B2-BC00-2F91F9D6C5A8}" type="presParOf" srcId="{CB43F677-708C-46D8-8770-1784D001A231}" destId="{1BB8BCDC-0948-430A-997B-34B14A00097D}" srcOrd="2" destOrd="0" presId="urn:microsoft.com/office/officeart/2008/layout/HalfCircleOrganizationChart"/>
    <dgm:cxn modelId="{7AE72DC4-AED8-4780-8A05-6B79A6FDB874}" type="presParOf" srcId="{CB43F677-708C-46D8-8770-1784D001A231}" destId="{FF43C615-640D-49AC-A6F9-05026627A204}" srcOrd="3" destOrd="0" presId="urn:microsoft.com/office/officeart/2008/layout/HalfCircleOrganizationChart"/>
    <dgm:cxn modelId="{51576659-C71F-42D1-BE97-F28912A5B6BB}" type="presParOf" srcId="{C7623A1C-CEBE-4B20-B508-E62DE7BF0E3D}" destId="{D16266FC-FD7A-4E4D-A04F-DFD671244D41}" srcOrd="1" destOrd="0" presId="urn:microsoft.com/office/officeart/2008/layout/HalfCircleOrganizationChart"/>
    <dgm:cxn modelId="{39D686B7-A013-408C-BA52-867D60450AA5}" type="presParOf" srcId="{D16266FC-FD7A-4E4D-A04F-DFD671244D41}" destId="{0561D952-11BB-4D92-9C9D-D303C0CC230E}" srcOrd="0" destOrd="0" presId="urn:microsoft.com/office/officeart/2008/layout/HalfCircleOrganizationChart"/>
    <dgm:cxn modelId="{7BF139F3-BFFC-4F10-BB52-1C4EFCB2F467}" type="presParOf" srcId="{D16266FC-FD7A-4E4D-A04F-DFD671244D41}" destId="{E7CD9FAE-80CE-4F4F-B1A0-02B5A0048102}" srcOrd="1" destOrd="0" presId="urn:microsoft.com/office/officeart/2008/layout/HalfCircleOrganizationChart"/>
    <dgm:cxn modelId="{44F8E8A2-60E9-4518-9814-AF4A58FFAB29}" type="presParOf" srcId="{E7CD9FAE-80CE-4F4F-B1A0-02B5A0048102}" destId="{DDE52530-4DD6-490F-A8AA-D1FAFBB2C994}" srcOrd="0" destOrd="0" presId="urn:microsoft.com/office/officeart/2008/layout/HalfCircleOrganizationChart"/>
    <dgm:cxn modelId="{264BBBBD-6A9C-4B14-8D03-F8BD15A1F80B}" type="presParOf" srcId="{DDE52530-4DD6-490F-A8AA-D1FAFBB2C994}" destId="{D22101A1-9691-492E-A06D-81725060B8D3}" srcOrd="0" destOrd="0" presId="urn:microsoft.com/office/officeart/2008/layout/HalfCircleOrganizationChart"/>
    <dgm:cxn modelId="{EB3DAE27-7A96-4087-A0D4-A02428C89424}" type="presParOf" srcId="{DDE52530-4DD6-490F-A8AA-D1FAFBB2C994}" destId="{F524B13C-1BED-41D7-A5F5-29947EA9A882}" srcOrd="1" destOrd="0" presId="urn:microsoft.com/office/officeart/2008/layout/HalfCircleOrganizationChart"/>
    <dgm:cxn modelId="{47D31C2D-9917-47F3-BDDF-24E0DD871E6A}" type="presParOf" srcId="{DDE52530-4DD6-490F-A8AA-D1FAFBB2C994}" destId="{A29A09C4-4687-4DC2-9D6D-F7BB5CDF46CA}" srcOrd="2" destOrd="0" presId="urn:microsoft.com/office/officeart/2008/layout/HalfCircleOrganizationChart"/>
    <dgm:cxn modelId="{473C4467-E7A8-47D5-AAC9-14B7B041C2C3}" type="presParOf" srcId="{DDE52530-4DD6-490F-A8AA-D1FAFBB2C994}" destId="{02C18852-D1A3-42F1-814E-F62CD51BFBD1}" srcOrd="3" destOrd="0" presId="urn:microsoft.com/office/officeart/2008/layout/HalfCircleOrganizationChart"/>
    <dgm:cxn modelId="{16B0683F-3D0E-4188-A195-BA2ACC2991F9}" type="presParOf" srcId="{E7CD9FAE-80CE-4F4F-B1A0-02B5A0048102}" destId="{F868211B-A330-4529-AB9E-5AB39A56E502}" srcOrd="1" destOrd="0" presId="urn:microsoft.com/office/officeart/2008/layout/HalfCircleOrganizationChart"/>
    <dgm:cxn modelId="{59244798-7E13-441B-AC52-C1A85B5B0050}" type="presParOf" srcId="{E7CD9FAE-80CE-4F4F-B1A0-02B5A0048102}" destId="{6BC2E155-5BDF-48C7-B3D2-39036973860A}" srcOrd="2" destOrd="0" presId="urn:microsoft.com/office/officeart/2008/layout/HalfCircleOrganizationChart"/>
    <dgm:cxn modelId="{B0DA38CD-6086-4C1C-8682-AE6B6AE9F21A}" type="presParOf" srcId="{C7623A1C-CEBE-4B20-B508-E62DE7BF0E3D}" destId="{575B3C65-4882-4A3F-9FFD-B00A80EC36FE}" srcOrd="2" destOrd="0" presId="urn:microsoft.com/office/officeart/2008/layout/HalfCircleOrganizationChart"/>
    <dgm:cxn modelId="{7A7233D7-68F5-476D-9424-132E025171E4}" type="presParOf" srcId="{DDDFAD16-C6B6-4986-9417-EFE0E7E7B42C}" destId="{D6E0F7DF-0AD3-4928-866C-11FC8B28A56D}" srcOrd="1" destOrd="0" presId="urn:microsoft.com/office/officeart/2008/layout/HalfCircleOrganizationChart"/>
    <dgm:cxn modelId="{1F20A7BF-0B02-4874-B1D4-6407779CAA72}" type="presParOf" srcId="{D6E0F7DF-0AD3-4928-866C-11FC8B28A56D}" destId="{D4E8DB54-7A88-4774-8419-FE7937CC87E6}" srcOrd="0" destOrd="0" presId="urn:microsoft.com/office/officeart/2008/layout/HalfCircleOrganizationChart"/>
    <dgm:cxn modelId="{F4A78B75-2416-4FF3-86C0-32AF60AFE3DC}" type="presParOf" srcId="{D4E8DB54-7A88-4774-8419-FE7937CC87E6}" destId="{FED4E8E6-B14E-47C1-9B72-151563CDB18F}" srcOrd="0" destOrd="0" presId="urn:microsoft.com/office/officeart/2008/layout/HalfCircleOrganizationChart"/>
    <dgm:cxn modelId="{D7AC7785-06AD-402B-B169-D4B7796E0DB3}" type="presParOf" srcId="{D4E8DB54-7A88-4774-8419-FE7937CC87E6}" destId="{FC072E34-6897-47EA-90C7-8394A768782F}" srcOrd="1" destOrd="0" presId="urn:microsoft.com/office/officeart/2008/layout/HalfCircleOrganizationChart"/>
    <dgm:cxn modelId="{2A7EFF58-52DC-4FEA-AC89-12E118AD8B72}" type="presParOf" srcId="{D4E8DB54-7A88-4774-8419-FE7937CC87E6}" destId="{3AD68495-C53D-4C2B-B3A8-A5B667524EED}" srcOrd="2" destOrd="0" presId="urn:microsoft.com/office/officeart/2008/layout/HalfCircleOrganizationChart"/>
    <dgm:cxn modelId="{F2435263-6ED8-4EA6-BE9D-E46798132BB9}" type="presParOf" srcId="{D4E8DB54-7A88-4774-8419-FE7937CC87E6}" destId="{9B71BA72-ED56-4474-87A5-E22896C052AD}" srcOrd="3" destOrd="0" presId="urn:microsoft.com/office/officeart/2008/layout/HalfCircleOrganizationChart"/>
    <dgm:cxn modelId="{C04D0696-AC9A-46E5-BFD6-340BAE553BEC}" type="presParOf" srcId="{D6E0F7DF-0AD3-4928-866C-11FC8B28A56D}" destId="{9BF8C179-9BB6-4A31-B982-379827DC1949}" srcOrd="1" destOrd="0" presId="urn:microsoft.com/office/officeart/2008/layout/HalfCircleOrganizationChart"/>
    <dgm:cxn modelId="{70E98E48-096C-486B-A17A-0969FD7AA8E1}" type="presParOf" srcId="{9BF8C179-9BB6-4A31-B982-379827DC1949}" destId="{4594DDCE-F428-459A-8E5F-1928CF454D25}" srcOrd="0" destOrd="0" presId="urn:microsoft.com/office/officeart/2008/layout/HalfCircleOrganizationChart"/>
    <dgm:cxn modelId="{519FF170-B95D-4104-89FF-6CD692AEF539}" type="presParOf" srcId="{9BF8C179-9BB6-4A31-B982-379827DC1949}" destId="{B92CA5E5-B249-4C20-AFCC-82DA5FF19FEE}" srcOrd="1" destOrd="0" presId="urn:microsoft.com/office/officeart/2008/layout/HalfCircleOrganizationChart"/>
    <dgm:cxn modelId="{AFD06E81-45FA-4738-9675-F592C0D1AFF0}" type="presParOf" srcId="{B92CA5E5-B249-4C20-AFCC-82DA5FF19FEE}" destId="{5708C4D6-E9C2-40C9-AF82-BC17E4154F11}" srcOrd="0" destOrd="0" presId="urn:microsoft.com/office/officeart/2008/layout/HalfCircleOrganizationChart"/>
    <dgm:cxn modelId="{B9929606-D536-4FDD-B629-AA4F8B0D787F}" type="presParOf" srcId="{5708C4D6-E9C2-40C9-AF82-BC17E4154F11}" destId="{9988403D-3192-454E-AB18-CDFD2CB763B7}" srcOrd="0" destOrd="0" presId="urn:microsoft.com/office/officeart/2008/layout/HalfCircleOrganizationChart"/>
    <dgm:cxn modelId="{8A6BA71F-9DD2-4C66-AB8D-8416EA5A9BB1}" type="presParOf" srcId="{5708C4D6-E9C2-40C9-AF82-BC17E4154F11}" destId="{18D3C829-DED1-4813-B9D3-D7DD4C1CB3F2}" srcOrd="1" destOrd="0" presId="urn:microsoft.com/office/officeart/2008/layout/HalfCircleOrganizationChart"/>
    <dgm:cxn modelId="{A4042F20-59F1-4B10-9829-05A8E8D96F66}" type="presParOf" srcId="{5708C4D6-E9C2-40C9-AF82-BC17E4154F11}" destId="{515718C1-E41F-4ACE-9765-15B1BEC7A74F}" srcOrd="2" destOrd="0" presId="urn:microsoft.com/office/officeart/2008/layout/HalfCircleOrganizationChart"/>
    <dgm:cxn modelId="{257592C6-2F7D-479E-B239-A8E609E110E1}" type="presParOf" srcId="{5708C4D6-E9C2-40C9-AF82-BC17E4154F11}" destId="{8AE0F78F-FD07-4E1A-945E-729FDB5E5DE9}" srcOrd="3" destOrd="0" presId="urn:microsoft.com/office/officeart/2008/layout/HalfCircleOrganizationChart"/>
    <dgm:cxn modelId="{CA498E97-04A8-4E49-9B56-67CF72A5738D}" type="presParOf" srcId="{B92CA5E5-B249-4C20-AFCC-82DA5FF19FEE}" destId="{4723131A-C0F5-4525-A3A9-6737604E5653}" srcOrd="1" destOrd="0" presId="urn:microsoft.com/office/officeart/2008/layout/HalfCircleOrganizationChart"/>
    <dgm:cxn modelId="{8A0A1166-A359-432D-81C6-77D551FD3113}" type="presParOf" srcId="{B92CA5E5-B249-4C20-AFCC-82DA5FF19FEE}" destId="{67F6798D-7C0F-4FFB-A408-E806AE31512F}" srcOrd="2" destOrd="0" presId="urn:microsoft.com/office/officeart/2008/layout/HalfCircleOrganizationChart"/>
    <dgm:cxn modelId="{6F2F6336-A871-47AD-B709-B41D2687839F}" type="presParOf" srcId="{D6E0F7DF-0AD3-4928-866C-11FC8B28A56D}" destId="{2F2A0880-C766-4113-8FAC-7544BBF93B1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FDECC-BC07-4F57-B877-9396D8CBFE54}" type="doc">
      <dgm:prSet loTypeId="urn:microsoft.com/office/officeart/2005/8/layout/hierarchy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6DCE8AE7-420B-4847-9C24-EF0B0C0A123D}">
      <dgm:prSet phldrT="[Text]"/>
      <dgm:spPr>
        <a:solidFill>
          <a:srgbClr val="E6EDDD"/>
        </a:solidFill>
        <a:ln>
          <a:noFill/>
        </a:ln>
      </dgm:spPr>
      <dgm:t>
        <a:bodyPr/>
        <a:lstStyle/>
        <a:p>
          <a:r>
            <a:rPr lang="en-US" b="0" dirty="0"/>
            <a:t>Green regional employment shares </a:t>
          </a:r>
          <a:endParaRPr lang="en-GB" b="0" dirty="0"/>
        </a:p>
      </dgm:t>
    </dgm:pt>
    <dgm:pt modelId="{EC02C144-DBBD-4C8D-88EE-FCFBC3213350}" type="parTrans" cxnId="{DC3469BE-4777-4762-9183-6102E0F45845}">
      <dgm:prSet/>
      <dgm:spPr/>
      <dgm:t>
        <a:bodyPr/>
        <a:lstStyle/>
        <a:p>
          <a:endParaRPr lang="en-GB"/>
        </a:p>
      </dgm:t>
    </dgm:pt>
    <dgm:pt modelId="{E7C8965E-9BDC-496A-A0B6-B0A7AE0979BA}" type="sibTrans" cxnId="{DC3469BE-4777-4762-9183-6102E0F45845}">
      <dgm:prSet/>
      <dgm:spPr/>
      <dgm:t>
        <a:bodyPr/>
        <a:lstStyle/>
        <a:p>
          <a:endParaRPr lang="en-GB"/>
        </a:p>
      </dgm:t>
    </dgm:pt>
    <dgm:pt modelId="{96D7E2F8-079D-4E41-B156-B3812F978578}">
      <dgm:prSet/>
      <dgm:spPr>
        <a:ln>
          <a:solidFill>
            <a:srgbClr val="089342"/>
          </a:solidFill>
        </a:ln>
      </dgm:spPr>
      <dgm:t>
        <a:bodyPr/>
        <a:lstStyle/>
        <a:p>
          <a:r>
            <a:rPr lang="en-US" b="1" dirty="0"/>
            <a:t>Less than 10%</a:t>
          </a:r>
        </a:p>
        <a:p>
          <a:r>
            <a:rPr lang="en-US" dirty="0"/>
            <a:t> in South Dakota (</a:t>
          </a:r>
          <a:r>
            <a:rPr lang="en-GB" dirty="0"/>
            <a:t>US) </a:t>
          </a:r>
        </a:p>
        <a:p>
          <a:r>
            <a:rPr lang="en-US" dirty="0"/>
            <a:t>Western Greece </a:t>
          </a:r>
        </a:p>
        <a:p>
          <a:r>
            <a:rPr lang="en-US" dirty="0"/>
            <a:t>Newfoundland and Labrador (Canada)</a:t>
          </a:r>
        </a:p>
      </dgm:t>
    </dgm:pt>
    <dgm:pt modelId="{8D4A7788-6500-4C03-9133-BB8C7FC1B592}" type="parTrans" cxnId="{586995EF-35C0-4664-BE9F-506D158FE5DB}">
      <dgm:prSet/>
      <dgm:spPr/>
      <dgm:t>
        <a:bodyPr/>
        <a:lstStyle/>
        <a:p>
          <a:endParaRPr lang="en-GB"/>
        </a:p>
      </dgm:t>
    </dgm:pt>
    <dgm:pt modelId="{B35B7722-D089-47FF-91A5-5B5C5C48E4AF}" type="sibTrans" cxnId="{586995EF-35C0-4664-BE9F-506D158FE5DB}">
      <dgm:prSet/>
      <dgm:spPr/>
      <dgm:t>
        <a:bodyPr/>
        <a:lstStyle/>
        <a:p>
          <a:endParaRPr lang="en-GB"/>
        </a:p>
      </dgm:t>
    </dgm:pt>
    <dgm:pt modelId="{87581C27-6172-4FEB-A5D5-DB5C62456799}">
      <dgm:prSet/>
      <dgm:spPr>
        <a:ln>
          <a:solidFill>
            <a:srgbClr val="089342"/>
          </a:solidFill>
        </a:ln>
      </dgm:spPr>
      <dgm:t>
        <a:bodyPr/>
        <a:lstStyle/>
        <a:p>
          <a:r>
            <a:rPr lang="en-US" b="1" dirty="0"/>
            <a:t>30% or more </a:t>
          </a:r>
        </a:p>
        <a:p>
          <a:r>
            <a:rPr lang="en-US" dirty="0"/>
            <a:t>Stockholm, (Sweden) Oslo &amp; </a:t>
          </a:r>
          <a:r>
            <a:rPr lang="en-US" dirty="0" err="1"/>
            <a:t>Viken</a:t>
          </a:r>
          <a:r>
            <a:rPr lang="en-US" dirty="0"/>
            <a:t>, (Norway) </a:t>
          </a:r>
          <a:r>
            <a:rPr lang="en-GB" dirty="0"/>
            <a:t>Île-de-France</a:t>
          </a:r>
          <a:endParaRPr lang="en-GB" b="1" dirty="0"/>
        </a:p>
      </dgm:t>
    </dgm:pt>
    <dgm:pt modelId="{E72F00D4-DFD5-4A1E-A6C9-B34718C4241F}" type="parTrans" cxnId="{DB91DC67-3BC2-44FC-B0A7-BD3D857DBCAD}">
      <dgm:prSet/>
      <dgm:spPr/>
      <dgm:t>
        <a:bodyPr/>
        <a:lstStyle/>
        <a:p>
          <a:endParaRPr lang="en-GB"/>
        </a:p>
      </dgm:t>
    </dgm:pt>
    <dgm:pt modelId="{6C22276B-47B0-4A4E-9B29-F00FF0FB632A}" type="sibTrans" cxnId="{DB91DC67-3BC2-44FC-B0A7-BD3D857DBCAD}">
      <dgm:prSet/>
      <dgm:spPr/>
      <dgm:t>
        <a:bodyPr/>
        <a:lstStyle/>
        <a:p>
          <a:endParaRPr lang="en-GB"/>
        </a:p>
      </dgm:t>
    </dgm:pt>
    <dgm:pt modelId="{BFE6256A-136D-4400-8B27-23958AF7C9B1}">
      <dgm:prSet/>
      <dgm:spPr>
        <a:solidFill>
          <a:srgbClr val="E6EDDD"/>
        </a:solidFill>
        <a:ln>
          <a:noFill/>
        </a:ln>
      </dgm:spPr>
      <dgm:t>
        <a:bodyPr/>
        <a:lstStyle/>
        <a:p>
          <a:r>
            <a:rPr lang="en-GB" b="0" dirty="0"/>
            <a:t>Within-country disparity</a:t>
          </a:r>
        </a:p>
      </dgm:t>
    </dgm:pt>
    <dgm:pt modelId="{D1C3699A-FAB9-498D-96D3-94F96808B62A}" type="parTrans" cxnId="{3903BECD-3B8E-4C14-9911-5228668916B8}">
      <dgm:prSet/>
      <dgm:spPr/>
      <dgm:t>
        <a:bodyPr/>
        <a:lstStyle/>
        <a:p>
          <a:endParaRPr lang="en-GB"/>
        </a:p>
      </dgm:t>
    </dgm:pt>
    <dgm:pt modelId="{A74043F5-BE28-4A65-8913-C29B3418B571}" type="sibTrans" cxnId="{3903BECD-3B8E-4C14-9911-5228668916B8}">
      <dgm:prSet/>
      <dgm:spPr/>
      <dgm:t>
        <a:bodyPr/>
        <a:lstStyle/>
        <a:p>
          <a:endParaRPr lang="en-GB"/>
        </a:p>
      </dgm:t>
    </dgm:pt>
    <dgm:pt modelId="{B1F9F5D9-6441-442F-92D9-3B265DDBEA9E}">
      <dgm:prSet/>
      <dgm:spPr>
        <a:ln>
          <a:solidFill>
            <a:srgbClr val="089342"/>
          </a:solidFill>
        </a:ln>
      </dgm:spPr>
      <dgm:t>
        <a:bodyPr/>
        <a:lstStyle/>
        <a:p>
          <a:r>
            <a:rPr lang="en-GB" b="1" dirty="0"/>
            <a:t>5 pp or less </a:t>
          </a:r>
        </a:p>
        <a:p>
          <a:r>
            <a:rPr lang="en-GB" dirty="0"/>
            <a:t> Austria, Australia, Switzerland, Italy</a:t>
          </a:r>
        </a:p>
      </dgm:t>
    </dgm:pt>
    <dgm:pt modelId="{7C0533BE-8778-4246-A097-8E8F8DAF1467}" type="parTrans" cxnId="{BC58EE66-935B-4AD3-BE03-5AC87C8B4B21}">
      <dgm:prSet/>
      <dgm:spPr/>
      <dgm:t>
        <a:bodyPr/>
        <a:lstStyle/>
        <a:p>
          <a:endParaRPr lang="en-GB"/>
        </a:p>
      </dgm:t>
    </dgm:pt>
    <dgm:pt modelId="{9BB8F66A-EA2F-45DD-A5E9-A2A42B396143}" type="sibTrans" cxnId="{BC58EE66-935B-4AD3-BE03-5AC87C8B4B21}">
      <dgm:prSet/>
      <dgm:spPr/>
      <dgm:t>
        <a:bodyPr/>
        <a:lstStyle/>
        <a:p>
          <a:endParaRPr lang="en-GB"/>
        </a:p>
      </dgm:t>
    </dgm:pt>
    <dgm:pt modelId="{6CD477D7-A16D-482E-9DC3-36F70FA586A0}">
      <dgm:prSet/>
      <dgm:spPr>
        <a:ln>
          <a:solidFill>
            <a:srgbClr val="089342"/>
          </a:solidFill>
        </a:ln>
      </dgm:spPr>
      <dgm:t>
        <a:bodyPr/>
        <a:lstStyle/>
        <a:p>
          <a:r>
            <a:rPr lang="en-GB" b="1" dirty="0"/>
            <a:t>More than 10 pp </a:t>
          </a:r>
        </a:p>
        <a:p>
          <a:r>
            <a:rPr lang="en-GB" dirty="0"/>
            <a:t>United States, France, Finland, Hungary</a:t>
          </a:r>
        </a:p>
      </dgm:t>
    </dgm:pt>
    <dgm:pt modelId="{B9537073-7BAB-47E6-B7A7-15FCC8511B34}" type="parTrans" cxnId="{4603DE60-1113-4314-8304-04EE606C9E2E}">
      <dgm:prSet/>
      <dgm:spPr/>
      <dgm:t>
        <a:bodyPr/>
        <a:lstStyle/>
        <a:p>
          <a:endParaRPr lang="en-GB"/>
        </a:p>
      </dgm:t>
    </dgm:pt>
    <dgm:pt modelId="{EBA20CD7-3642-49BB-8F1F-0EA2FB90B52A}" type="sibTrans" cxnId="{4603DE60-1113-4314-8304-04EE606C9E2E}">
      <dgm:prSet/>
      <dgm:spPr/>
      <dgm:t>
        <a:bodyPr/>
        <a:lstStyle/>
        <a:p>
          <a:endParaRPr lang="en-GB"/>
        </a:p>
      </dgm:t>
    </dgm:pt>
    <dgm:pt modelId="{266FDF21-3C35-47AE-929B-1DFAF6A33338}" type="pres">
      <dgm:prSet presAssocID="{2ACFDECC-BC07-4F57-B877-9396D8CBFE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727705-1572-4F34-889E-03AF631BD1DF}" type="pres">
      <dgm:prSet presAssocID="{6DCE8AE7-420B-4847-9C24-EF0B0C0A123D}" presName="vertOne" presStyleCnt="0"/>
      <dgm:spPr/>
    </dgm:pt>
    <dgm:pt modelId="{DE52FE70-0AF1-4269-94BD-89BDF483D8D5}" type="pres">
      <dgm:prSet presAssocID="{6DCE8AE7-420B-4847-9C24-EF0B0C0A123D}" presName="txOne" presStyleLbl="node0" presStyleIdx="0" presStyleCnt="2">
        <dgm:presLayoutVars>
          <dgm:chPref val="3"/>
        </dgm:presLayoutVars>
      </dgm:prSet>
      <dgm:spPr/>
    </dgm:pt>
    <dgm:pt modelId="{15636B3E-0C1E-4588-84CA-0D65CA66DF88}" type="pres">
      <dgm:prSet presAssocID="{6DCE8AE7-420B-4847-9C24-EF0B0C0A123D}" presName="parTransOne" presStyleCnt="0"/>
      <dgm:spPr/>
    </dgm:pt>
    <dgm:pt modelId="{A3BCA687-8893-4B92-A527-4BF1A0C4B313}" type="pres">
      <dgm:prSet presAssocID="{6DCE8AE7-420B-4847-9C24-EF0B0C0A123D}" presName="horzOne" presStyleCnt="0"/>
      <dgm:spPr/>
    </dgm:pt>
    <dgm:pt modelId="{77B1094D-2F60-4626-980C-2FADC01B4DE2}" type="pres">
      <dgm:prSet presAssocID="{96D7E2F8-079D-4E41-B156-B3812F978578}" presName="vertTwo" presStyleCnt="0"/>
      <dgm:spPr/>
    </dgm:pt>
    <dgm:pt modelId="{D16BC89B-760D-46CC-86D2-F52FA02939A8}" type="pres">
      <dgm:prSet presAssocID="{96D7E2F8-079D-4E41-B156-B3812F978578}" presName="txTwo" presStyleLbl="node2" presStyleIdx="0" presStyleCnt="4" custScaleY="129596">
        <dgm:presLayoutVars>
          <dgm:chPref val="3"/>
        </dgm:presLayoutVars>
      </dgm:prSet>
      <dgm:spPr/>
    </dgm:pt>
    <dgm:pt modelId="{CFF16B6C-9C43-4222-B993-B783A72049FE}" type="pres">
      <dgm:prSet presAssocID="{96D7E2F8-079D-4E41-B156-B3812F978578}" presName="horzTwo" presStyleCnt="0"/>
      <dgm:spPr/>
    </dgm:pt>
    <dgm:pt modelId="{7693871E-AD16-4ADA-985D-BC481B124AA4}" type="pres">
      <dgm:prSet presAssocID="{B35B7722-D089-47FF-91A5-5B5C5C48E4AF}" presName="sibSpaceTwo" presStyleCnt="0"/>
      <dgm:spPr/>
    </dgm:pt>
    <dgm:pt modelId="{5894F51D-6726-4B48-8364-8EE4C7A46A1A}" type="pres">
      <dgm:prSet presAssocID="{87581C27-6172-4FEB-A5D5-DB5C62456799}" presName="vertTwo" presStyleCnt="0"/>
      <dgm:spPr/>
    </dgm:pt>
    <dgm:pt modelId="{D6798945-1EBA-45A3-A3C1-2FE9EC741A8D}" type="pres">
      <dgm:prSet presAssocID="{87581C27-6172-4FEB-A5D5-DB5C62456799}" presName="txTwo" presStyleLbl="node2" presStyleIdx="1" presStyleCnt="4" custScaleX="100430" custScaleY="130663">
        <dgm:presLayoutVars>
          <dgm:chPref val="3"/>
        </dgm:presLayoutVars>
      </dgm:prSet>
      <dgm:spPr/>
    </dgm:pt>
    <dgm:pt modelId="{5A049B30-B351-4403-8EA1-71539F9B021D}" type="pres">
      <dgm:prSet presAssocID="{87581C27-6172-4FEB-A5D5-DB5C62456799}" presName="horzTwo" presStyleCnt="0"/>
      <dgm:spPr/>
    </dgm:pt>
    <dgm:pt modelId="{3838E1C6-FCF2-4972-A470-D074DE89195C}" type="pres">
      <dgm:prSet presAssocID="{E7C8965E-9BDC-496A-A0B6-B0A7AE0979BA}" presName="sibSpaceOne" presStyleCnt="0"/>
      <dgm:spPr/>
    </dgm:pt>
    <dgm:pt modelId="{F124F8F7-2187-4DC5-9223-298664C31D6A}" type="pres">
      <dgm:prSet presAssocID="{BFE6256A-136D-4400-8B27-23958AF7C9B1}" presName="vertOne" presStyleCnt="0"/>
      <dgm:spPr/>
    </dgm:pt>
    <dgm:pt modelId="{EF126F9F-F3E4-4554-A012-68AA34CFF73F}" type="pres">
      <dgm:prSet presAssocID="{BFE6256A-136D-4400-8B27-23958AF7C9B1}" presName="txOne" presStyleLbl="node0" presStyleIdx="1" presStyleCnt="2">
        <dgm:presLayoutVars>
          <dgm:chPref val="3"/>
        </dgm:presLayoutVars>
      </dgm:prSet>
      <dgm:spPr/>
    </dgm:pt>
    <dgm:pt modelId="{FBF143CF-44FB-4E70-8E17-1BD65FE404DE}" type="pres">
      <dgm:prSet presAssocID="{BFE6256A-136D-4400-8B27-23958AF7C9B1}" presName="parTransOne" presStyleCnt="0"/>
      <dgm:spPr/>
    </dgm:pt>
    <dgm:pt modelId="{18709499-5ED1-4791-91A4-CF0919DE4C1A}" type="pres">
      <dgm:prSet presAssocID="{BFE6256A-136D-4400-8B27-23958AF7C9B1}" presName="horzOne" presStyleCnt="0"/>
      <dgm:spPr/>
    </dgm:pt>
    <dgm:pt modelId="{BD180594-7C4A-4048-BCD0-8A553070AF25}" type="pres">
      <dgm:prSet presAssocID="{B1F9F5D9-6441-442F-92D9-3B265DDBEA9E}" presName="vertTwo" presStyleCnt="0"/>
      <dgm:spPr/>
    </dgm:pt>
    <dgm:pt modelId="{F2510C20-6D37-4823-8382-5E9A878CE888}" type="pres">
      <dgm:prSet presAssocID="{B1F9F5D9-6441-442F-92D9-3B265DDBEA9E}" presName="txTwo" presStyleLbl="node2" presStyleIdx="2" presStyleCnt="4" custScaleY="129596">
        <dgm:presLayoutVars>
          <dgm:chPref val="3"/>
        </dgm:presLayoutVars>
      </dgm:prSet>
      <dgm:spPr/>
    </dgm:pt>
    <dgm:pt modelId="{D973BBAE-8ED0-4FC8-89A3-DC3C317AB734}" type="pres">
      <dgm:prSet presAssocID="{B1F9F5D9-6441-442F-92D9-3B265DDBEA9E}" presName="horzTwo" presStyleCnt="0"/>
      <dgm:spPr/>
    </dgm:pt>
    <dgm:pt modelId="{3C6C3461-837F-4199-B522-194FDDA06897}" type="pres">
      <dgm:prSet presAssocID="{9BB8F66A-EA2F-45DD-A5E9-A2A42B396143}" presName="sibSpaceTwo" presStyleCnt="0"/>
      <dgm:spPr/>
    </dgm:pt>
    <dgm:pt modelId="{1DA2C3DE-DF6D-4997-8678-3BE713C69004}" type="pres">
      <dgm:prSet presAssocID="{6CD477D7-A16D-482E-9DC3-36F70FA586A0}" presName="vertTwo" presStyleCnt="0"/>
      <dgm:spPr/>
    </dgm:pt>
    <dgm:pt modelId="{C4FD8F92-9D4B-4726-A21F-680EB282EB94}" type="pres">
      <dgm:prSet presAssocID="{6CD477D7-A16D-482E-9DC3-36F70FA586A0}" presName="txTwo" presStyleLbl="node2" presStyleIdx="3" presStyleCnt="4" custScaleX="111954" custScaleY="129596" custLinFactNeighborX="1142" custLinFactNeighborY="966">
        <dgm:presLayoutVars>
          <dgm:chPref val="3"/>
        </dgm:presLayoutVars>
      </dgm:prSet>
      <dgm:spPr/>
    </dgm:pt>
    <dgm:pt modelId="{CF18CCDA-DA4A-43A0-A0AD-0E1A6F01B18E}" type="pres">
      <dgm:prSet presAssocID="{6CD477D7-A16D-482E-9DC3-36F70FA586A0}" presName="horzTwo" presStyleCnt="0"/>
      <dgm:spPr/>
    </dgm:pt>
  </dgm:ptLst>
  <dgm:cxnLst>
    <dgm:cxn modelId="{A1B37919-9698-4505-B9CA-D6AF268F105B}" type="presOf" srcId="{96D7E2F8-079D-4E41-B156-B3812F978578}" destId="{D16BC89B-760D-46CC-86D2-F52FA02939A8}" srcOrd="0" destOrd="0" presId="urn:microsoft.com/office/officeart/2005/8/layout/hierarchy4"/>
    <dgm:cxn modelId="{D7665826-982F-41AF-859A-7CEC3BD23585}" type="presOf" srcId="{87581C27-6172-4FEB-A5D5-DB5C62456799}" destId="{D6798945-1EBA-45A3-A3C1-2FE9EC741A8D}" srcOrd="0" destOrd="0" presId="urn:microsoft.com/office/officeart/2005/8/layout/hierarchy4"/>
    <dgm:cxn modelId="{4603DE60-1113-4314-8304-04EE606C9E2E}" srcId="{BFE6256A-136D-4400-8B27-23958AF7C9B1}" destId="{6CD477D7-A16D-482E-9DC3-36F70FA586A0}" srcOrd="1" destOrd="0" parTransId="{B9537073-7BAB-47E6-B7A7-15FCC8511B34}" sibTransId="{EBA20CD7-3642-49BB-8F1F-0EA2FB90B52A}"/>
    <dgm:cxn modelId="{BC58EE66-935B-4AD3-BE03-5AC87C8B4B21}" srcId="{BFE6256A-136D-4400-8B27-23958AF7C9B1}" destId="{B1F9F5D9-6441-442F-92D9-3B265DDBEA9E}" srcOrd="0" destOrd="0" parTransId="{7C0533BE-8778-4246-A097-8E8F8DAF1467}" sibTransId="{9BB8F66A-EA2F-45DD-A5E9-A2A42B396143}"/>
    <dgm:cxn modelId="{DB91DC67-3BC2-44FC-B0A7-BD3D857DBCAD}" srcId="{6DCE8AE7-420B-4847-9C24-EF0B0C0A123D}" destId="{87581C27-6172-4FEB-A5D5-DB5C62456799}" srcOrd="1" destOrd="0" parTransId="{E72F00D4-DFD5-4A1E-A6C9-B34718C4241F}" sibTransId="{6C22276B-47B0-4A4E-9B29-F00FF0FB632A}"/>
    <dgm:cxn modelId="{B85C7D55-8187-49C3-8307-256119CE5259}" type="presOf" srcId="{6DCE8AE7-420B-4847-9C24-EF0B0C0A123D}" destId="{DE52FE70-0AF1-4269-94BD-89BDF483D8D5}" srcOrd="0" destOrd="0" presId="urn:microsoft.com/office/officeart/2005/8/layout/hierarchy4"/>
    <dgm:cxn modelId="{F3EA0D95-F470-42A5-B1BA-387F91BB5285}" type="presOf" srcId="{B1F9F5D9-6441-442F-92D9-3B265DDBEA9E}" destId="{F2510C20-6D37-4823-8382-5E9A878CE888}" srcOrd="0" destOrd="0" presId="urn:microsoft.com/office/officeart/2005/8/layout/hierarchy4"/>
    <dgm:cxn modelId="{7FA73E9A-757E-4C8D-BC85-03A39CA8B033}" type="presOf" srcId="{6CD477D7-A16D-482E-9DC3-36F70FA586A0}" destId="{C4FD8F92-9D4B-4726-A21F-680EB282EB94}" srcOrd="0" destOrd="0" presId="urn:microsoft.com/office/officeart/2005/8/layout/hierarchy4"/>
    <dgm:cxn modelId="{0A83209B-C0E2-4493-9978-F8C2604ABB3B}" type="presOf" srcId="{2ACFDECC-BC07-4F57-B877-9396D8CBFE54}" destId="{266FDF21-3C35-47AE-929B-1DFAF6A33338}" srcOrd="0" destOrd="0" presId="urn:microsoft.com/office/officeart/2005/8/layout/hierarchy4"/>
    <dgm:cxn modelId="{A2C683B2-6D69-4766-AF38-8BE8F9D3FFE7}" type="presOf" srcId="{BFE6256A-136D-4400-8B27-23958AF7C9B1}" destId="{EF126F9F-F3E4-4554-A012-68AA34CFF73F}" srcOrd="0" destOrd="0" presId="urn:microsoft.com/office/officeart/2005/8/layout/hierarchy4"/>
    <dgm:cxn modelId="{DC3469BE-4777-4762-9183-6102E0F45845}" srcId="{2ACFDECC-BC07-4F57-B877-9396D8CBFE54}" destId="{6DCE8AE7-420B-4847-9C24-EF0B0C0A123D}" srcOrd="0" destOrd="0" parTransId="{EC02C144-DBBD-4C8D-88EE-FCFBC3213350}" sibTransId="{E7C8965E-9BDC-496A-A0B6-B0A7AE0979BA}"/>
    <dgm:cxn modelId="{3903BECD-3B8E-4C14-9911-5228668916B8}" srcId="{2ACFDECC-BC07-4F57-B877-9396D8CBFE54}" destId="{BFE6256A-136D-4400-8B27-23958AF7C9B1}" srcOrd="1" destOrd="0" parTransId="{D1C3699A-FAB9-498D-96D3-94F96808B62A}" sibTransId="{A74043F5-BE28-4A65-8913-C29B3418B571}"/>
    <dgm:cxn modelId="{586995EF-35C0-4664-BE9F-506D158FE5DB}" srcId="{6DCE8AE7-420B-4847-9C24-EF0B0C0A123D}" destId="{96D7E2F8-079D-4E41-B156-B3812F978578}" srcOrd="0" destOrd="0" parTransId="{8D4A7788-6500-4C03-9133-BB8C7FC1B592}" sibTransId="{B35B7722-D089-47FF-91A5-5B5C5C48E4AF}"/>
    <dgm:cxn modelId="{8FD62575-1644-4E66-9BD9-C95F8773CD5E}" type="presParOf" srcId="{266FDF21-3C35-47AE-929B-1DFAF6A33338}" destId="{32727705-1572-4F34-889E-03AF631BD1DF}" srcOrd="0" destOrd="0" presId="urn:microsoft.com/office/officeart/2005/8/layout/hierarchy4"/>
    <dgm:cxn modelId="{7AA89830-CCC6-4DDE-A738-25D75B72087A}" type="presParOf" srcId="{32727705-1572-4F34-889E-03AF631BD1DF}" destId="{DE52FE70-0AF1-4269-94BD-89BDF483D8D5}" srcOrd="0" destOrd="0" presId="urn:microsoft.com/office/officeart/2005/8/layout/hierarchy4"/>
    <dgm:cxn modelId="{CC838469-4C90-41F9-82C1-4C9F6684AAB7}" type="presParOf" srcId="{32727705-1572-4F34-889E-03AF631BD1DF}" destId="{15636B3E-0C1E-4588-84CA-0D65CA66DF88}" srcOrd="1" destOrd="0" presId="urn:microsoft.com/office/officeart/2005/8/layout/hierarchy4"/>
    <dgm:cxn modelId="{4642013D-8448-48B7-A0ED-5CCACD595F89}" type="presParOf" srcId="{32727705-1572-4F34-889E-03AF631BD1DF}" destId="{A3BCA687-8893-4B92-A527-4BF1A0C4B313}" srcOrd="2" destOrd="0" presId="urn:microsoft.com/office/officeart/2005/8/layout/hierarchy4"/>
    <dgm:cxn modelId="{0B3536E4-A5F6-47BF-80E6-CFF54AF4FB9B}" type="presParOf" srcId="{A3BCA687-8893-4B92-A527-4BF1A0C4B313}" destId="{77B1094D-2F60-4626-980C-2FADC01B4DE2}" srcOrd="0" destOrd="0" presId="urn:microsoft.com/office/officeart/2005/8/layout/hierarchy4"/>
    <dgm:cxn modelId="{63D45F64-F623-480F-B057-D89EF481C598}" type="presParOf" srcId="{77B1094D-2F60-4626-980C-2FADC01B4DE2}" destId="{D16BC89B-760D-46CC-86D2-F52FA02939A8}" srcOrd="0" destOrd="0" presId="urn:microsoft.com/office/officeart/2005/8/layout/hierarchy4"/>
    <dgm:cxn modelId="{DD80E25D-5191-46D3-AAC5-28B96A0A9C13}" type="presParOf" srcId="{77B1094D-2F60-4626-980C-2FADC01B4DE2}" destId="{CFF16B6C-9C43-4222-B993-B783A72049FE}" srcOrd="1" destOrd="0" presId="urn:microsoft.com/office/officeart/2005/8/layout/hierarchy4"/>
    <dgm:cxn modelId="{0AF48CF5-3644-41E5-8E1E-7D75ADD15706}" type="presParOf" srcId="{A3BCA687-8893-4B92-A527-4BF1A0C4B313}" destId="{7693871E-AD16-4ADA-985D-BC481B124AA4}" srcOrd="1" destOrd="0" presId="urn:microsoft.com/office/officeart/2005/8/layout/hierarchy4"/>
    <dgm:cxn modelId="{E2E4E71A-CA71-43CE-92CB-B3D1FA7F27E6}" type="presParOf" srcId="{A3BCA687-8893-4B92-A527-4BF1A0C4B313}" destId="{5894F51D-6726-4B48-8364-8EE4C7A46A1A}" srcOrd="2" destOrd="0" presId="urn:microsoft.com/office/officeart/2005/8/layout/hierarchy4"/>
    <dgm:cxn modelId="{420D0384-A23A-402F-8D88-975E1BC6BC49}" type="presParOf" srcId="{5894F51D-6726-4B48-8364-8EE4C7A46A1A}" destId="{D6798945-1EBA-45A3-A3C1-2FE9EC741A8D}" srcOrd="0" destOrd="0" presId="urn:microsoft.com/office/officeart/2005/8/layout/hierarchy4"/>
    <dgm:cxn modelId="{9FC19D6A-1C95-4FB8-8C5C-F9F69004C6F8}" type="presParOf" srcId="{5894F51D-6726-4B48-8364-8EE4C7A46A1A}" destId="{5A049B30-B351-4403-8EA1-71539F9B021D}" srcOrd="1" destOrd="0" presId="urn:microsoft.com/office/officeart/2005/8/layout/hierarchy4"/>
    <dgm:cxn modelId="{88EEADA7-C908-42F5-AEF4-30E036A726D7}" type="presParOf" srcId="{266FDF21-3C35-47AE-929B-1DFAF6A33338}" destId="{3838E1C6-FCF2-4972-A470-D074DE89195C}" srcOrd="1" destOrd="0" presId="urn:microsoft.com/office/officeart/2005/8/layout/hierarchy4"/>
    <dgm:cxn modelId="{DD24D85A-9DC1-4932-863B-283973AA5802}" type="presParOf" srcId="{266FDF21-3C35-47AE-929B-1DFAF6A33338}" destId="{F124F8F7-2187-4DC5-9223-298664C31D6A}" srcOrd="2" destOrd="0" presId="urn:microsoft.com/office/officeart/2005/8/layout/hierarchy4"/>
    <dgm:cxn modelId="{E0928909-CF6A-4383-B944-EEE97C78F134}" type="presParOf" srcId="{F124F8F7-2187-4DC5-9223-298664C31D6A}" destId="{EF126F9F-F3E4-4554-A012-68AA34CFF73F}" srcOrd="0" destOrd="0" presId="urn:microsoft.com/office/officeart/2005/8/layout/hierarchy4"/>
    <dgm:cxn modelId="{30F5572D-FB72-4FFE-AD7F-8420A71B1506}" type="presParOf" srcId="{F124F8F7-2187-4DC5-9223-298664C31D6A}" destId="{FBF143CF-44FB-4E70-8E17-1BD65FE404DE}" srcOrd="1" destOrd="0" presId="urn:microsoft.com/office/officeart/2005/8/layout/hierarchy4"/>
    <dgm:cxn modelId="{C64D4A5E-35F0-4ACA-8C94-069A73E73080}" type="presParOf" srcId="{F124F8F7-2187-4DC5-9223-298664C31D6A}" destId="{18709499-5ED1-4791-91A4-CF0919DE4C1A}" srcOrd="2" destOrd="0" presId="urn:microsoft.com/office/officeart/2005/8/layout/hierarchy4"/>
    <dgm:cxn modelId="{F55AD16D-3290-47C8-9483-0418038FE1C2}" type="presParOf" srcId="{18709499-5ED1-4791-91A4-CF0919DE4C1A}" destId="{BD180594-7C4A-4048-BCD0-8A553070AF25}" srcOrd="0" destOrd="0" presId="urn:microsoft.com/office/officeart/2005/8/layout/hierarchy4"/>
    <dgm:cxn modelId="{88974A55-407C-4829-A14B-1BC4A035D050}" type="presParOf" srcId="{BD180594-7C4A-4048-BCD0-8A553070AF25}" destId="{F2510C20-6D37-4823-8382-5E9A878CE888}" srcOrd="0" destOrd="0" presId="urn:microsoft.com/office/officeart/2005/8/layout/hierarchy4"/>
    <dgm:cxn modelId="{6B90CA78-8817-4F15-B85B-0AC083A16248}" type="presParOf" srcId="{BD180594-7C4A-4048-BCD0-8A553070AF25}" destId="{D973BBAE-8ED0-4FC8-89A3-DC3C317AB734}" srcOrd="1" destOrd="0" presId="urn:microsoft.com/office/officeart/2005/8/layout/hierarchy4"/>
    <dgm:cxn modelId="{B0DA8921-BADF-4136-A5EC-976BBAB1D446}" type="presParOf" srcId="{18709499-5ED1-4791-91A4-CF0919DE4C1A}" destId="{3C6C3461-837F-4199-B522-194FDDA06897}" srcOrd="1" destOrd="0" presId="urn:microsoft.com/office/officeart/2005/8/layout/hierarchy4"/>
    <dgm:cxn modelId="{5E78F5BD-AC43-4A85-981E-78EF1D839CF1}" type="presParOf" srcId="{18709499-5ED1-4791-91A4-CF0919DE4C1A}" destId="{1DA2C3DE-DF6D-4997-8678-3BE713C69004}" srcOrd="2" destOrd="0" presId="urn:microsoft.com/office/officeart/2005/8/layout/hierarchy4"/>
    <dgm:cxn modelId="{6ECD61E6-4699-478B-8E9E-6950E9A1B87C}" type="presParOf" srcId="{1DA2C3DE-DF6D-4997-8678-3BE713C69004}" destId="{C4FD8F92-9D4B-4726-A21F-680EB282EB94}" srcOrd="0" destOrd="0" presId="urn:microsoft.com/office/officeart/2005/8/layout/hierarchy4"/>
    <dgm:cxn modelId="{DB80EF3D-F300-4A02-9EF0-7D91B6B71BF6}" type="presParOf" srcId="{1DA2C3DE-DF6D-4997-8678-3BE713C69004}" destId="{CF18CCDA-DA4A-43A0-A0AD-0E1A6F01B18E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E4C35-CBD4-4826-8627-76FF9DF99F78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A0AE6FE5-03E0-4B0A-BB72-2DDE9F09A950}">
      <dgm:prSet phldrT="[Text]"/>
      <dgm:spPr/>
      <dgm:t>
        <a:bodyPr/>
        <a:lstStyle/>
        <a:p>
          <a:pPr>
            <a:buNone/>
          </a:pPr>
          <a:r>
            <a:rPr lang="en-GB" sz="2200" b="1" dirty="0">
              <a:latin typeface="+mj-lt"/>
            </a:rPr>
            <a:t>Employees in green-task jobs have:</a:t>
          </a:r>
          <a:endParaRPr lang="en-GB" sz="2200" b="1" dirty="0"/>
        </a:p>
      </dgm:t>
    </dgm:pt>
    <dgm:pt modelId="{401AFC1A-8A47-4DE0-AFF8-A0A421A3C492}" type="parTrans" cxnId="{8D8509E0-EF5B-4791-9D7D-8530312191EC}">
      <dgm:prSet/>
      <dgm:spPr/>
      <dgm:t>
        <a:bodyPr/>
        <a:lstStyle/>
        <a:p>
          <a:endParaRPr lang="en-GB"/>
        </a:p>
      </dgm:t>
    </dgm:pt>
    <dgm:pt modelId="{E1B76804-15E7-42C3-8976-9707021BE3FC}" type="sibTrans" cxnId="{8D8509E0-EF5B-4791-9D7D-8530312191EC}">
      <dgm:prSet/>
      <dgm:spPr/>
      <dgm:t>
        <a:bodyPr/>
        <a:lstStyle/>
        <a:p>
          <a:endParaRPr lang="en-GB"/>
        </a:p>
      </dgm:t>
    </dgm:pt>
    <dgm:pt modelId="{7466ACFB-5DA9-4F53-9868-B7404E1426B5}">
      <dgm:prSet custT="1"/>
      <dgm:spPr/>
      <dgm:t>
        <a:bodyPr/>
        <a:lstStyle/>
        <a:p>
          <a:r>
            <a:rPr lang="en-GB" sz="2000" dirty="0">
              <a:latin typeface="+mj-lt"/>
            </a:rPr>
            <a:t>Higher average skills levels</a:t>
          </a:r>
        </a:p>
      </dgm:t>
    </dgm:pt>
    <dgm:pt modelId="{7F7EB101-14B6-4591-96A1-F47243F5724A}" type="parTrans" cxnId="{7DDBF09F-7D48-48C7-8C01-26C313AEC59F}">
      <dgm:prSet/>
      <dgm:spPr/>
      <dgm:t>
        <a:bodyPr/>
        <a:lstStyle/>
        <a:p>
          <a:endParaRPr lang="en-GB"/>
        </a:p>
      </dgm:t>
    </dgm:pt>
    <dgm:pt modelId="{F98E4E49-08FD-40C8-892A-1CD19BC1F4D4}" type="sibTrans" cxnId="{7DDBF09F-7D48-48C7-8C01-26C313AEC59F}">
      <dgm:prSet/>
      <dgm:spPr/>
      <dgm:t>
        <a:bodyPr/>
        <a:lstStyle/>
        <a:p>
          <a:endParaRPr lang="en-GB"/>
        </a:p>
      </dgm:t>
    </dgm:pt>
    <dgm:pt modelId="{655487FB-7605-4563-90C8-E326380B208A}">
      <dgm:prSet custT="1"/>
      <dgm:spPr/>
      <dgm:t>
        <a:bodyPr/>
        <a:lstStyle/>
        <a:p>
          <a:r>
            <a:rPr lang="en-GB" sz="2000" dirty="0">
              <a:latin typeface="+mj-lt"/>
            </a:rPr>
            <a:t>20-30% higher wage premium relative to non-green jobs</a:t>
          </a:r>
        </a:p>
      </dgm:t>
    </dgm:pt>
    <dgm:pt modelId="{F2BA5429-94CD-4B5C-BC83-384240E093CF}" type="parTrans" cxnId="{3D3C3682-232F-4476-B689-DCB52B6D01A9}">
      <dgm:prSet/>
      <dgm:spPr/>
      <dgm:t>
        <a:bodyPr/>
        <a:lstStyle/>
        <a:p>
          <a:endParaRPr lang="en-GB"/>
        </a:p>
      </dgm:t>
    </dgm:pt>
    <dgm:pt modelId="{E15CE2D8-3A41-4D3B-B686-18101B2B46DC}" type="sibTrans" cxnId="{3D3C3682-232F-4476-B689-DCB52B6D01A9}">
      <dgm:prSet/>
      <dgm:spPr/>
      <dgm:t>
        <a:bodyPr/>
        <a:lstStyle/>
        <a:p>
          <a:endParaRPr lang="en-GB"/>
        </a:p>
      </dgm:t>
    </dgm:pt>
    <dgm:pt modelId="{F1126208-D9D6-465B-BB19-24D0C692E51A}">
      <dgm:prSet custT="1"/>
      <dgm:spPr/>
      <dgm:t>
        <a:bodyPr/>
        <a:lstStyle/>
        <a:p>
          <a:r>
            <a:rPr lang="en-GB" sz="2400" dirty="0">
              <a:latin typeface="+mj-lt"/>
            </a:rPr>
            <a:t>Workers in polluting jobs are </a:t>
          </a:r>
          <a:r>
            <a:rPr lang="en-GB" sz="2400" b="1" dirty="0">
              <a:latin typeface="+mj-lt"/>
            </a:rPr>
            <a:t>least likely to participate in trainings</a:t>
          </a:r>
        </a:p>
      </dgm:t>
    </dgm:pt>
    <dgm:pt modelId="{6C5DFF01-D0E3-4159-8FA6-30B16D19097B}" type="parTrans" cxnId="{26107862-19F3-495E-B8CD-4067CE2CB724}">
      <dgm:prSet/>
      <dgm:spPr/>
      <dgm:t>
        <a:bodyPr/>
        <a:lstStyle/>
        <a:p>
          <a:endParaRPr lang="en-GB"/>
        </a:p>
      </dgm:t>
    </dgm:pt>
    <dgm:pt modelId="{E02C89F7-7177-436E-ACC7-23CBE1C1A14C}" type="sibTrans" cxnId="{26107862-19F3-495E-B8CD-4067CE2CB724}">
      <dgm:prSet/>
      <dgm:spPr/>
      <dgm:t>
        <a:bodyPr/>
        <a:lstStyle/>
        <a:p>
          <a:endParaRPr lang="en-GB"/>
        </a:p>
      </dgm:t>
    </dgm:pt>
    <dgm:pt modelId="{7B6266AE-7F7F-4E5C-A890-FB8C8270225F}">
      <dgm:prSet custT="1"/>
      <dgm:spPr/>
      <dgm:t>
        <a:bodyPr/>
        <a:lstStyle/>
        <a:p>
          <a:r>
            <a:rPr lang="en-GB" sz="2000" dirty="0">
              <a:latin typeface="+mj-lt"/>
            </a:rPr>
            <a:t>Higher levels of formal education</a:t>
          </a:r>
        </a:p>
      </dgm:t>
    </dgm:pt>
    <dgm:pt modelId="{E1D7CB6E-4465-4BFC-840A-9747CBE32C98}" type="sibTrans" cxnId="{CA0570BB-424D-4408-91FA-16B6AD906822}">
      <dgm:prSet/>
      <dgm:spPr/>
      <dgm:t>
        <a:bodyPr/>
        <a:lstStyle/>
        <a:p>
          <a:endParaRPr lang="en-GB"/>
        </a:p>
      </dgm:t>
    </dgm:pt>
    <dgm:pt modelId="{167F7E2E-CA81-4953-ACF2-334D1C807278}" type="parTrans" cxnId="{CA0570BB-424D-4408-91FA-16B6AD906822}">
      <dgm:prSet/>
      <dgm:spPr/>
      <dgm:t>
        <a:bodyPr/>
        <a:lstStyle/>
        <a:p>
          <a:endParaRPr lang="en-GB"/>
        </a:p>
      </dgm:t>
    </dgm:pt>
    <dgm:pt modelId="{0A67C926-D467-4205-9890-F28B84F6E39F}" type="pres">
      <dgm:prSet presAssocID="{354E4C35-CBD4-4826-8627-76FF9DF99F78}" presName="linearFlow" presStyleCnt="0">
        <dgm:presLayoutVars>
          <dgm:dir/>
          <dgm:resizeHandles val="exact"/>
        </dgm:presLayoutVars>
      </dgm:prSet>
      <dgm:spPr/>
    </dgm:pt>
    <dgm:pt modelId="{C3AC3739-C577-434D-95DA-713DFFDC94AD}" type="pres">
      <dgm:prSet presAssocID="{A0AE6FE5-03E0-4B0A-BB72-2DDE9F09A950}" presName="composite" presStyleCnt="0"/>
      <dgm:spPr/>
    </dgm:pt>
    <dgm:pt modelId="{3BB0BC54-EFE6-441C-BB2E-8EA7A36131F3}" type="pres">
      <dgm:prSet presAssocID="{A0AE6FE5-03E0-4B0A-BB72-2DDE9F09A950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A9800356-5BB8-43D6-9580-B4919F788D20}" type="pres">
      <dgm:prSet presAssocID="{A0AE6FE5-03E0-4B0A-BB72-2DDE9F09A950}" presName="txShp" presStyleLbl="node1" presStyleIdx="0" presStyleCnt="2" custScaleY="145733">
        <dgm:presLayoutVars>
          <dgm:bulletEnabled val="1"/>
        </dgm:presLayoutVars>
      </dgm:prSet>
      <dgm:spPr/>
    </dgm:pt>
    <dgm:pt modelId="{9F314A0A-5856-4E5B-9850-92104BC05458}" type="pres">
      <dgm:prSet presAssocID="{E1B76804-15E7-42C3-8976-9707021BE3FC}" presName="spacing" presStyleCnt="0"/>
      <dgm:spPr/>
    </dgm:pt>
    <dgm:pt modelId="{08C9DB31-93E4-4577-8BBE-F08ACA03AB1C}" type="pres">
      <dgm:prSet presAssocID="{F1126208-D9D6-465B-BB19-24D0C692E51A}" presName="composite" presStyleCnt="0"/>
      <dgm:spPr/>
    </dgm:pt>
    <dgm:pt modelId="{C46A38D1-FB45-4AE6-A732-156B08474175}" type="pres">
      <dgm:prSet presAssocID="{F1126208-D9D6-465B-BB19-24D0C692E51A}" presName="imgShp" presStyleLbl="fgImgPlace1" presStyleIdx="1" presStyleCnt="2"/>
      <dgm:spPr/>
    </dgm:pt>
    <dgm:pt modelId="{006699B6-B685-4ADA-A53F-7A7826228425}" type="pres">
      <dgm:prSet presAssocID="{F1126208-D9D6-465B-BB19-24D0C692E51A}" presName="txShp" presStyleLbl="node1" presStyleIdx="1" presStyleCnt="2">
        <dgm:presLayoutVars>
          <dgm:bulletEnabled val="1"/>
        </dgm:presLayoutVars>
      </dgm:prSet>
      <dgm:spPr/>
    </dgm:pt>
  </dgm:ptLst>
  <dgm:cxnLst>
    <dgm:cxn modelId="{C2BDFB15-B7C9-4862-8A74-7331FF819F95}" type="presOf" srcId="{7B6266AE-7F7F-4E5C-A890-FB8C8270225F}" destId="{A9800356-5BB8-43D6-9580-B4919F788D20}" srcOrd="0" destOrd="1" presId="urn:microsoft.com/office/officeart/2005/8/layout/vList3"/>
    <dgm:cxn modelId="{FC1DE335-63A7-4060-8A5B-64FBA04D580B}" type="presOf" srcId="{655487FB-7605-4563-90C8-E326380B208A}" destId="{A9800356-5BB8-43D6-9580-B4919F788D20}" srcOrd="0" destOrd="3" presId="urn:microsoft.com/office/officeart/2005/8/layout/vList3"/>
    <dgm:cxn modelId="{61BBAE3B-A3E7-4449-BBBE-24A7A7E03671}" type="presOf" srcId="{A0AE6FE5-03E0-4B0A-BB72-2DDE9F09A950}" destId="{A9800356-5BB8-43D6-9580-B4919F788D20}" srcOrd="0" destOrd="0" presId="urn:microsoft.com/office/officeart/2005/8/layout/vList3"/>
    <dgm:cxn modelId="{26107862-19F3-495E-B8CD-4067CE2CB724}" srcId="{354E4C35-CBD4-4826-8627-76FF9DF99F78}" destId="{F1126208-D9D6-465B-BB19-24D0C692E51A}" srcOrd="1" destOrd="0" parTransId="{6C5DFF01-D0E3-4159-8FA6-30B16D19097B}" sibTransId="{E02C89F7-7177-436E-ACC7-23CBE1C1A14C}"/>
    <dgm:cxn modelId="{3D3C3682-232F-4476-B689-DCB52B6D01A9}" srcId="{A0AE6FE5-03E0-4B0A-BB72-2DDE9F09A950}" destId="{655487FB-7605-4563-90C8-E326380B208A}" srcOrd="2" destOrd="0" parTransId="{F2BA5429-94CD-4B5C-BC83-384240E093CF}" sibTransId="{E15CE2D8-3A41-4D3B-B686-18101B2B46DC}"/>
    <dgm:cxn modelId="{7E563F9C-0E30-4B22-86ED-3B7F250DC26E}" type="presOf" srcId="{7466ACFB-5DA9-4F53-9868-B7404E1426B5}" destId="{A9800356-5BB8-43D6-9580-B4919F788D20}" srcOrd="0" destOrd="2" presId="urn:microsoft.com/office/officeart/2005/8/layout/vList3"/>
    <dgm:cxn modelId="{7DDBF09F-7D48-48C7-8C01-26C313AEC59F}" srcId="{A0AE6FE5-03E0-4B0A-BB72-2DDE9F09A950}" destId="{7466ACFB-5DA9-4F53-9868-B7404E1426B5}" srcOrd="1" destOrd="0" parTransId="{7F7EB101-14B6-4591-96A1-F47243F5724A}" sibTransId="{F98E4E49-08FD-40C8-892A-1CD19BC1F4D4}"/>
    <dgm:cxn modelId="{CA0570BB-424D-4408-91FA-16B6AD906822}" srcId="{A0AE6FE5-03E0-4B0A-BB72-2DDE9F09A950}" destId="{7B6266AE-7F7F-4E5C-A890-FB8C8270225F}" srcOrd="0" destOrd="0" parTransId="{167F7E2E-CA81-4953-ACF2-334D1C807278}" sibTransId="{E1D7CB6E-4465-4BFC-840A-9747CBE32C98}"/>
    <dgm:cxn modelId="{E7BD8CD8-5DE6-4BBC-816D-8A3E3BF6B0F4}" type="presOf" srcId="{354E4C35-CBD4-4826-8627-76FF9DF99F78}" destId="{0A67C926-D467-4205-9890-F28B84F6E39F}" srcOrd="0" destOrd="0" presId="urn:microsoft.com/office/officeart/2005/8/layout/vList3"/>
    <dgm:cxn modelId="{8D8509E0-EF5B-4791-9D7D-8530312191EC}" srcId="{354E4C35-CBD4-4826-8627-76FF9DF99F78}" destId="{A0AE6FE5-03E0-4B0A-BB72-2DDE9F09A950}" srcOrd="0" destOrd="0" parTransId="{401AFC1A-8A47-4DE0-AFF8-A0A421A3C492}" sibTransId="{E1B76804-15E7-42C3-8976-9707021BE3FC}"/>
    <dgm:cxn modelId="{667C7DEE-C4F5-487A-8D61-22563B579445}" type="presOf" srcId="{F1126208-D9D6-465B-BB19-24D0C692E51A}" destId="{006699B6-B685-4ADA-A53F-7A7826228425}" srcOrd="0" destOrd="0" presId="urn:microsoft.com/office/officeart/2005/8/layout/vList3"/>
    <dgm:cxn modelId="{3C8C9DF6-C5DD-470F-9343-25B0D871FC24}" type="presParOf" srcId="{0A67C926-D467-4205-9890-F28B84F6E39F}" destId="{C3AC3739-C577-434D-95DA-713DFFDC94AD}" srcOrd="0" destOrd="0" presId="urn:microsoft.com/office/officeart/2005/8/layout/vList3"/>
    <dgm:cxn modelId="{342F89D9-A3BD-4CE9-931A-8C5DFAEF98F8}" type="presParOf" srcId="{C3AC3739-C577-434D-95DA-713DFFDC94AD}" destId="{3BB0BC54-EFE6-441C-BB2E-8EA7A36131F3}" srcOrd="0" destOrd="0" presId="urn:microsoft.com/office/officeart/2005/8/layout/vList3"/>
    <dgm:cxn modelId="{8407FC1A-BE88-42E2-B316-3D1201A31F5B}" type="presParOf" srcId="{C3AC3739-C577-434D-95DA-713DFFDC94AD}" destId="{A9800356-5BB8-43D6-9580-B4919F788D20}" srcOrd="1" destOrd="0" presId="urn:microsoft.com/office/officeart/2005/8/layout/vList3"/>
    <dgm:cxn modelId="{05524F66-0E17-4BC3-9B69-BE66021F05A9}" type="presParOf" srcId="{0A67C926-D467-4205-9890-F28B84F6E39F}" destId="{9F314A0A-5856-4E5B-9850-92104BC05458}" srcOrd="1" destOrd="0" presId="urn:microsoft.com/office/officeart/2005/8/layout/vList3"/>
    <dgm:cxn modelId="{0F596F9A-BEFF-4A55-BA47-21188C09C5F5}" type="presParOf" srcId="{0A67C926-D467-4205-9890-F28B84F6E39F}" destId="{08C9DB31-93E4-4577-8BBE-F08ACA03AB1C}" srcOrd="2" destOrd="0" presId="urn:microsoft.com/office/officeart/2005/8/layout/vList3"/>
    <dgm:cxn modelId="{2831FB73-825E-4754-9B1F-C3BE69A2B828}" type="presParOf" srcId="{08C9DB31-93E4-4577-8BBE-F08ACA03AB1C}" destId="{C46A38D1-FB45-4AE6-A732-156B08474175}" srcOrd="0" destOrd="0" presId="urn:microsoft.com/office/officeart/2005/8/layout/vList3"/>
    <dgm:cxn modelId="{7A373E03-E36F-4B60-AB3E-39FBBCD9D849}" type="presParOf" srcId="{08C9DB31-93E4-4577-8BBE-F08ACA03AB1C}" destId="{006699B6-B685-4ADA-A53F-7A78262284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817037-E122-4FC0-945E-6F77455C3DCE}" type="doc">
      <dgm:prSet loTypeId="urn:microsoft.com/office/officeart/2005/8/layout/lProcess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A2FA00B-A092-4A94-A7AF-BB08E05C667F}">
      <dgm:prSet custT="1"/>
      <dgm:spPr>
        <a:solidFill>
          <a:srgbClr val="E6EDDD"/>
        </a:solidFill>
      </dgm:spPr>
      <dgm:t>
        <a:bodyPr/>
        <a:lstStyle/>
        <a:p>
          <a:pPr rtl="0"/>
          <a:endParaRPr lang="en-GB" sz="2000" b="1" dirty="0">
            <a:solidFill>
              <a:schemeClr val="bg1"/>
            </a:solidFill>
            <a:latin typeface="+mj-lt"/>
          </a:endParaRPr>
        </a:p>
        <a:p>
          <a:pPr rtl="0"/>
          <a:endParaRPr lang="en-GB" sz="2000" b="1" dirty="0">
            <a:solidFill>
              <a:schemeClr val="bg1"/>
            </a:solidFill>
            <a:latin typeface="+mj-lt"/>
          </a:endParaRPr>
        </a:p>
        <a:p>
          <a:pPr rtl="0"/>
          <a:endParaRPr lang="en-GB" sz="2000" b="1" dirty="0">
            <a:solidFill>
              <a:schemeClr val="bg1"/>
            </a:solidFill>
            <a:latin typeface="+mj-lt"/>
          </a:endParaRPr>
        </a:p>
        <a:p>
          <a:pPr rtl="0"/>
          <a:endParaRPr lang="en-GB" sz="2000" b="1" dirty="0">
            <a:solidFill>
              <a:schemeClr val="bg1"/>
            </a:solidFill>
            <a:latin typeface="+mj-lt"/>
          </a:endParaRPr>
        </a:p>
        <a:p>
          <a:pPr rtl="0"/>
          <a:endParaRPr lang="en-GB" sz="2000" b="1" dirty="0">
            <a:solidFill>
              <a:schemeClr val="bg1"/>
            </a:solidFill>
            <a:latin typeface="+mj-lt"/>
          </a:endParaRPr>
        </a:p>
        <a:p>
          <a:pPr rtl="0"/>
          <a:r>
            <a:rPr lang="en-GB" sz="2000" b="1" dirty="0">
              <a:solidFill>
                <a:schemeClr val="bg1"/>
              </a:solidFill>
              <a:latin typeface="+mj-lt"/>
            </a:rPr>
            <a:t>Scaling up sectors (skills and labour challenges) that drive the green transition:</a:t>
          </a:r>
        </a:p>
        <a:p>
          <a:pPr rtl="0"/>
          <a:r>
            <a:rPr lang="en-GB" sz="2000" b="1" dirty="0">
              <a:solidFill>
                <a:schemeClr val="bg1"/>
              </a:solidFill>
              <a:latin typeface="+mj-lt"/>
            </a:rPr>
            <a:t>- Clean tech,</a:t>
          </a:r>
        </a:p>
        <a:p>
          <a:pPr rtl="0"/>
          <a:r>
            <a:rPr lang="en-GB" sz="2000" b="1" dirty="0">
              <a:solidFill>
                <a:schemeClr val="bg1"/>
              </a:solidFill>
              <a:latin typeface="+mj-lt"/>
            </a:rPr>
            <a:t>- Enabling technology,</a:t>
          </a:r>
        </a:p>
        <a:p>
          <a:pPr rtl="0"/>
          <a:r>
            <a:rPr lang="en-GB" sz="2000" b="1" dirty="0">
              <a:solidFill>
                <a:schemeClr val="bg1"/>
              </a:solidFill>
              <a:latin typeface="+mj-lt"/>
            </a:rPr>
            <a:t>- Sectors under transformation (e.g. automotives, chemicals etc.)</a:t>
          </a:r>
        </a:p>
      </dgm:t>
    </dgm:pt>
    <dgm:pt modelId="{DD22604D-4A8E-463C-B702-4DD832175799}" type="parTrans" cxnId="{9F7B79FC-E575-44E7-82D0-D9DC5DC58D87}">
      <dgm:prSet/>
      <dgm:spPr/>
      <dgm:t>
        <a:bodyPr/>
        <a:lstStyle/>
        <a:p>
          <a:endParaRPr lang="en-US" sz="1200">
            <a:solidFill>
              <a:schemeClr val="bg1"/>
            </a:solidFill>
            <a:latin typeface="+mj-lt"/>
          </a:endParaRPr>
        </a:p>
      </dgm:t>
    </dgm:pt>
    <dgm:pt modelId="{79726432-10D8-4F1A-B0C1-70CD748B4632}" type="sibTrans" cxnId="{9F7B79FC-E575-44E7-82D0-D9DC5DC58D87}">
      <dgm:prSet/>
      <dgm:spPr/>
      <dgm:t>
        <a:bodyPr/>
        <a:lstStyle/>
        <a:p>
          <a:endParaRPr lang="en-US" sz="1200">
            <a:solidFill>
              <a:schemeClr val="bg1"/>
            </a:solidFill>
            <a:latin typeface="+mj-lt"/>
          </a:endParaRPr>
        </a:p>
      </dgm:t>
    </dgm:pt>
    <dgm:pt modelId="{C55C82BA-4CC2-4545-9401-95C7C4413CB8}">
      <dgm:prSet custT="1"/>
      <dgm:spPr/>
      <dgm:t>
        <a:bodyPr/>
        <a:lstStyle/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r>
            <a:rPr lang="en-GB" sz="2000" b="1" dirty="0">
              <a:latin typeface="+mj-lt"/>
            </a:rPr>
            <a:t>Identifying and understanding green skills gaps and mismatches by sector and region</a:t>
          </a:r>
          <a:endParaRPr lang="en-US" sz="2000" b="1" dirty="0">
            <a:latin typeface="+mj-lt"/>
          </a:endParaRPr>
        </a:p>
      </dgm:t>
    </dgm:pt>
    <dgm:pt modelId="{B9ADF111-EB89-4AFB-9B33-2B4382038E33}" type="parTrans" cxnId="{82EF31BA-8FF4-4614-8273-EC4C546AE2C5}">
      <dgm:prSet/>
      <dgm:spPr/>
      <dgm:t>
        <a:bodyPr/>
        <a:lstStyle/>
        <a:p>
          <a:endParaRPr lang="en-US" sz="1200">
            <a:solidFill>
              <a:schemeClr val="bg1"/>
            </a:solidFill>
            <a:latin typeface="+mj-lt"/>
          </a:endParaRPr>
        </a:p>
      </dgm:t>
    </dgm:pt>
    <dgm:pt modelId="{157896DA-5F43-48C5-90A8-EE59C4F156CC}" type="sibTrans" cxnId="{82EF31BA-8FF4-4614-8273-EC4C546AE2C5}">
      <dgm:prSet/>
      <dgm:spPr/>
      <dgm:t>
        <a:bodyPr/>
        <a:lstStyle/>
        <a:p>
          <a:endParaRPr lang="en-US" sz="1200">
            <a:solidFill>
              <a:schemeClr val="bg1"/>
            </a:solidFill>
            <a:latin typeface="+mj-lt"/>
          </a:endParaRPr>
        </a:p>
      </dgm:t>
    </dgm:pt>
    <dgm:pt modelId="{3A6CB119-6B06-44B5-9B0E-7FA9D87E25DD}">
      <dgm:prSet custT="1"/>
      <dgm:spPr/>
      <dgm:t>
        <a:bodyPr/>
        <a:lstStyle/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endParaRPr lang="en-GB" sz="2000" b="1" dirty="0">
            <a:latin typeface="+mj-lt"/>
          </a:endParaRPr>
        </a:p>
        <a:p>
          <a:pPr rtl="0"/>
          <a:r>
            <a:rPr lang="en-GB" sz="2000" b="1" dirty="0">
              <a:latin typeface="+mj-lt"/>
            </a:rPr>
            <a:t>Supporting career transitions within and out of polluting/declining sectors and jobs</a:t>
          </a:r>
          <a:endParaRPr lang="en-GB" sz="2000" dirty="0"/>
        </a:p>
      </dgm:t>
    </dgm:pt>
    <dgm:pt modelId="{F42813EA-09B8-4393-A50D-285F3520512A}" type="parTrans" cxnId="{DC0129F0-4CB7-4087-A64B-8B3655D7C970}">
      <dgm:prSet/>
      <dgm:spPr/>
      <dgm:t>
        <a:bodyPr/>
        <a:lstStyle/>
        <a:p>
          <a:endParaRPr lang="en-GB"/>
        </a:p>
      </dgm:t>
    </dgm:pt>
    <dgm:pt modelId="{E1F5289E-99B6-4A64-AB7D-B77E1F11F4BD}" type="sibTrans" cxnId="{DC0129F0-4CB7-4087-A64B-8B3655D7C970}">
      <dgm:prSet/>
      <dgm:spPr/>
      <dgm:t>
        <a:bodyPr/>
        <a:lstStyle/>
        <a:p>
          <a:endParaRPr lang="en-GB"/>
        </a:p>
      </dgm:t>
    </dgm:pt>
    <dgm:pt modelId="{06949DD9-670F-4ECD-9107-7D8E154F52B5}" type="pres">
      <dgm:prSet presAssocID="{BE817037-E122-4FC0-945E-6F77455C3DCE}" presName="theList" presStyleCnt="0">
        <dgm:presLayoutVars>
          <dgm:dir/>
          <dgm:animLvl val="lvl"/>
          <dgm:resizeHandles val="exact"/>
        </dgm:presLayoutVars>
      </dgm:prSet>
      <dgm:spPr/>
    </dgm:pt>
    <dgm:pt modelId="{5BA707C2-B6A5-4813-AE92-D9EF6E5E731E}" type="pres">
      <dgm:prSet presAssocID="{C55C82BA-4CC2-4545-9401-95C7C4413CB8}" presName="compNode" presStyleCnt="0"/>
      <dgm:spPr/>
    </dgm:pt>
    <dgm:pt modelId="{2693F23C-A81D-41FF-B724-024A44D7EB7C}" type="pres">
      <dgm:prSet presAssocID="{C55C82BA-4CC2-4545-9401-95C7C4413CB8}" presName="aNode" presStyleLbl="bgShp" presStyleIdx="0" presStyleCnt="3"/>
      <dgm:spPr/>
    </dgm:pt>
    <dgm:pt modelId="{9AB03BA5-AB3C-44CE-ACF7-05B852CCBB6B}" type="pres">
      <dgm:prSet presAssocID="{C55C82BA-4CC2-4545-9401-95C7C4413CB8}" presName="textNode" presStyleLbl="bgShp" presStyleIdx="0" presStyleCnt="3"/>
      <dgm:spPr/>
    </dgm:pt>
    <dgm:pt modelId="{F612BDEE-8E5B-4A4A-94BB-DB931BE4A4EE}" type="pres">
      <dgm:prSet presAssocID="{C55C82BA-4CC2-4545-9401-95C7C4413CB8}" presName="compChildNode" presStyleCnt="0"/>
      <dgm:spPr/>
    </dgm:pt>
    <dgm:pt modelId="{F1C242EA-5102-4F0E-8C88-2A338427D257}" type="pres">
      <dgm:prSet presAssocID="{C55C82BA-4CC2-4545-9401-95C7C4413CB8}" presName="theInnerList" presStyleCnt="0"/>
      <dgm:spPr/>
    </dgm:pt>
    <dgm:pt modelId="{829A1B8A-42F7-4600-91A0-B4AECD4C2DEB}" type="pres">
      <dgm:prSet presAssocID="{C55C82BA-4CC2-4545-9401-95C7C4413CB8}" presName="aSpace" presStyleCnt="0"/>
      <dgm:spPr/>
    </dgm:pt>
    <dgm:pt modelId="{6B4ABD55-8F23-48A7-AD81-96F50D76A855}" type="pres">
      <dgm:prSet presAssocID="{3A6CB119-6B06-44B5-9B0E-7FA9D87E25DD}" presName="compNode" presStyleCnt="0"/>
      <dgm:spPr/>
    </dgm:pt>
    <dgm:pt modelId="{F4B8F82A-028A-440F-BB1A-C96065616304}" type="pres">
      <dgm:prSet presAssocID="{3A6CB119-6B06-44B5-9B0E-7FA9D87E25DD}" presName="aNode" presStyleLbl="bgShp" presStyleIdx="1" presStyleCnt="3"/>
      <dgm:spPr/>
    </dgm:pt>
    <dgm:pt modelId="{4DF5D8B3-BE6C-43C0-86D2-88A507151F71}" type="pres">
      <dgm:prSet presAssocID="{3A6CB119-6B06-44B5-9B0E-7FA9D87E25DD}" presName="textNode" presStyleLbl="bgShp" presStyleIdx="1" presStyleCnt="3"/>
      <dgm:spPr/>
    </dgm:pt>
    <dgm:pt modelId="{2A6EF150-6FC8-4EB4-801E-689BE651ABC4}" type="pres">
      <dgm:prSet presAssocID="{3A6CB119-6B06-44B5-9B0E-7FA9D87E25DD}" presName="compChildNode" presStyleCnt="0"/>
      <dgm:spPr/>
    </dgm:pt>
    <dgm:pt modelId="{F20CAA83-101A-4DE8-9AA2-C99FE9E811F3}" type="pres">
      <dgm:prSet presAssocID="{3A6CB119-6B06-44B5-9B0E-7FA9D87E25DD}" presName="theInnerList" presStyleCnt="0"/>
      <dgm:spPr/>
    </dgm:pt>
    <dgm:pt modelId="{56108629-E9FE-4826-848A-B7EA9B282E9C}" type="pres">
      <dgm:prSet presAssocID="{3A6CB119-6B06-44B5-9B0E-7FA9D87E25DD}" presName="aSpace" presStyleCnt="0"/>
      <dgm:spPr/>
    </dgm:pt>
    <dgm:pt modelId="{A81EE9AD-2712-40E5-9D0B-46853E70A7DB}" type="pres">
      <dgm:prSet presAssocID="{2A2FA00B-A092-4A94-A7AF-BB08E05C667F}" presName="compNode" presStyleCnt="0"/>
      <dgm:spPr/>
    </dgm:pt>
    <dgm:pt modelId="{D736B348-96B7-40BC-BE1B-285FD27BD62C}" type="pres">
      <dgm:prSet presAssocID="{2A2FA00B-A092-4A94-A7AF-BB08E05C667F}" presName="aNode" presStyleLbl="bgShp" presStyleIdx="2" presStyleCnt="3"/>
      <dgm:spPr/>
    </dgm:pt>
    <dgm:pt modelId="{C366A63C-A87E-4F81-9BC7-3B76490F67DB}" type="pres">
      <dgm:prSet presAssocID="{2A2FA00B-A092-4A94-A7AF-BB08E05C667F}" presName="textNode" presStyleLbl="bgShp" presStyleIdx="2" presStyleCnt="3"/>
      <dgm:spPr/>
    </dgm:pt>
    <dgm:pt modelId="{B2F941B4-EE19-4715-889F-FE2CE8641BFB}" type="pres">
      <dgm:prSet presAssocID="{2A2FA00B-A092-4A94-A7AF-BB08E05C667F}" presName="compChildNode" presStyleCnt="0"/>
      <dgm:spPr/>
    </dgm:pt>
    <dgm:pt modelId="{36EEAD76-0E2F-4012-91B7-B9BADF98BE8C}" type="pres">
      <dgm:prSet presAssocID="{2A2FA00B-A092-4A94-A7AF-BB08E05C667F}" presName="theInnerList" presStyleCnt="0"/>
      <dgm:spPr/>
    </dgm:pt>
  </dgm:ptLst>
  <dgm:cxnLst>
    <dgm:cxn modelId="{E3E21E14-5AC4-4EF5-9FA7-84D7F3A5263A}" type="presOf" srcId="{2A2FA00B-A092-4A94-A7AF-BB08E05C667F}" destId="{D736B348-96B7-40BC-BE1B-285FD27BD62C}" srcOrd="0" destOrd="0" presId="urn:microsoft.com/office/officeart/2005/8/layout/lProcess2"/>
    <dgm:cxn modelId="{37AC5461-DF75-44FC-A708-D3ECF5D1F5AD}" type="presOf" srcId="{2A2FA00B-A092-4A94-A7AF-BB08E05C667F}" destId="{C366A63C-A87E-4F81-9BC7-3B76490F67DB}" srcOrd="1" destOrd="0" presId="urn:microsoft.com/office/officeart/2005/8/layout/lProcess2"/>
    <dgm:cxn modelId="{7E6A4C48-8EAF-4194-9F20-D3CFB72BB7DD}" type="presOf" srcId="{BE817037-E122-4FC0-945E-6F77455C3DCE}" destId="{06949DD9-670F-4ECD-9107-7D8E154F52B5}" srcOrd="0" destOrd="0" presId="urn:microsoft.com/office/officeart/2005/8/layout/lProcess2"/>
    <dgm:cxn modelId="{3D4DF155-776D-4579-841E-70910AC08776}" type="presOf" srcId="{C55C82BA-4CC2-4545-9401-95C7C4413CB8}" destId="{2693F23C-A81D-41FF-B724-024A44D7EB7C}" srcOrd="0" destOrd="0" presId="urn:microsoft.com/office/officeart/2005/8/layout/lProcess2"/>
    <dgm:cxn modelId="{F0FD6C85-2BC8-4E09-9FFE-D79C76C75EEB}" type="presOf" srcId="{C55C82BA-4CC2-4545-9401-95C7C4413CB8}" destId="{9AB03BA5-AB3C-44CE-ACF7-05B852CCBB6B}" srcOrd="1" destOrd="0" presId="urn:microsoft.com/office/officeart/2005/8/layout/lProcess2"/>
    <dgm:cxn modelId="{6D648CB7-A853-4A16-BCF9-9CA70B2C7259}" type="presOf" srcId="{3A6CB119-6B06-44B5-9B0E-7FA9D87E25DD}" destId="{4DF5D8B3-BE6C-43C0-86D2-88A507151F71}" srcOrd="1" destOrd="0" presId="urn:microsoft.com/office/officeart/2005/8/layout/lProcess2"/>
    <dgm:cxn modelId="{82EF31BA-8FF4-4614-8273-EC4C546AE2C5}" srcId="{BE817037-E122-4FC0-945E-6F77455C3DCE}" destId="{C55C82BA-4CC2-4545-9401-95C7C4413CB8}" srcOrd="0" destOrd="0" parTransId="{B9ADF111-EB89-4AFB-9B33-2B4382038E33}" sibTransId="{157896DA-5F43-48C5-90A8-EE59C4F156CC}"/>
    <dgm:cxn modelId="{D3ED5CC7-BB66-405C-B8C6-A6115BDFE870}" type="presOf" srcId="{3A6CB119-6B06-44B5-9B0E-7FA9D87E25DD}" destId="{F4B8F82A-028A-440F-BB1A-C96065616304}" srcOrd="0" destOrd="0" presId="urn:microsoft.com/office/officeart/2005/8/layout/lProcess2"/>
    <dgm:cxn modelId="{DC0129F0-4CB7-4087-A64B-8B3655D7C970}" srcId="{BE817037-E122-4FC0-945E-6F77455C3DCE}" destId="{3A6CB119-6B06-44B5-9B0E-7FA9D87E25DD}" srcOrd="1" destOrd="0" parTransId="{F42813EA-09B8-4393-A50D-285F3520512A}" sibTransId="{E1F5289E-99B6-4A64-AB7D-B77E1F11F4BD}"/>
    <dgm:cxn modelId="{9F7B79FC-E575-44E7-82D0-D9DC5DC58D87}" srcId="{BE817037-E122-4FC0-945E-6F77455C3DCE}" destId="{2A2FA00B-A092-4A94-A7AF-BB08E05C667F}" srcOrd="2" destOrd="0" parTransId="{DD22604D-4A8E-463C-B702-4DD832175799}" sibTransId="{79726432-10D8-4F1A-B0C1-70CD748B4632}"/>
    <dgm:cxn modelId="{35A44619-5591-4224-B313-10141A578B14}" type="presParOf" srcId="{06949DD9-670F-4ECD-9107-7D8E154F52B5}" destId="{5BA707C2-B6A5-4813-AE92-D9EF6E5E731E}" srcOrd="0" destOrd="0" presId="urn:microsoft.com/office/officeart/2005/8/layout/lProcess2"/>
    <dgm:cxn modelId="{71E2BE55-F3C2-40F9-90DB-22EEC6DA7D7B}" type="presParOf" srcId="{5BA707C2-B6A5-4813-AE92-D9EF6E5E731E}" destId="{2693F23C-A81D-41FF-B724-024A44D7EB7C}" srcOrd="0" destOrd="0" presId="urn:microsoft.com/office/officeart/2005/8/layout/lProcess2"/>
    <dgm:cxn modelId="{094D5305-C05C-4DF9-B9E3-C407B86B66C5}" type="presParOf" srcId="{5BA707C2-B6A5-4813-AE92-D9EF6E5E731E}" destId="{9AB03BA5-AB3C-44CE-ACF7-05B852CCBB6B}" srcOrd="1" destOrd="0" presId="urn:microsoft.com/office/officeart/2005/8/layout/lProcess2"/>
    <dgm:cxn modelId="{CF17EDAE-9ADC-4BF3-9C1B-65D829B3D846}" type="presParOf" srcId="{5BA707C2-B6A5-4813-AE92-D9EF6E5E731E}" destId="{F612BDEE-8E5B-4A4A-94BB-DB931BE4A4EE}" srcOrd="2" destOrd="0" presId="urn:microsoft.com/office/officeart/2005/8/layout/lProcess2"/>
    <dgm:cxn modelId="{455514FA-8F5B-437B-807F-60D9D45CCC7B}" type="presParOf" srcId="{F612BDEE-8E5B-4A4A-94BB-DB931BE4A4EE}" destId="{F1C242EA-5102-4F0E-8C88-2A338427D257}" srcOrd="0" destOrd="0" presId="urn:microsoft.com/office/officeart/2005/8/layout/lProcess2"/>
    <dgm:cxn modelId="{BC69FCE7-13F6-4790-9065-40AE3DC9594A}" type="presParOf" srcId="{06949DD9-670F-4ECD-9107-7D8E154F52B5}" destId="{829A1B8A-42F7-4600-91A0-B4AECD4C2DEB}" srcOrd="1" destOrd="0" presId="urn:microsoft.com/office/officeart/2005/8/layout/lProcess2"/>
    <dgm:cxn modelId="{BAC1CD2D-C228-47F6-84FC-1CC75E51DB0B}" type="presParOf" srcId="{06949DD9-670F-4ECD-9107-7D8E154F52B5}" destId="{6B4ABD55-8F23-48A7-AD81-96F50D76A855}" srcOrd="2" destOrd="0" presId="urn:microsoft.com/office/officeart/2005/8/layout/lProcess2"/>
    <dgm:cxn modelId="{3FF2F96D-11BB-4635-BE66-4BBA32D9075E}" type="presParOf" srcId="{6B4ABD55-8F23-48A7-AD81-96F50D76A855}" destId="{F4B8F82A-028A-440F-BB1A-C96065616304}" srcOrd="0" destOrd="0" presId="urn:microsoft.com/office/officeart/2005/8/layout/lProcess2"/>
    <dgm:cxn modelId="{87D33956-D43D-4CE0-A0E1-39F0302E217C}" type="presParOf" srcId="{6B4ABD55-8F23-48A7-AD81-96F50D76A855}" destId="{4DF5D8B3-BE6C-43C0-86D2-88A507151F71}" srcOrd="1" destOrd="0" presId="urn:microsoft.com/office/officeart/2005/8/layout/lProcess2"/>
    <dgm:cxn modelId="{01DC91A0-52C9-4821-A9CF-C0FD484FB99F}" type="presParOf" srcId="{6B4ABD55-8F23-48A7-AD81-96F50D76A855}" destId="{2A6EF150-6FC8-4EB4-801E-689BE651ABC4}" srcOrd="2" destOrd="0" presId="urn:microsoft.com/office/officeart/2005/8/layout/lProcess2"/>
    <dgm:cxn modelId="{80F6A760-E4B5-4D43-BAD7-F76C1020A0DD}" type="presParOf" srcId="{2A6EF150-6FC8-4EB4-801E-689BE651ABC4}" destId="{F20CAA83-101A-4DE8-9AA2-C99FE9E811F3}" srcOrd="0" destOrd="0" presId="urn:microsoft.com/office/officeart/2005/8/layout/lProcess2"/>
    <dgm:cxn modelId="{B9CF4172-357D-4AD9-ACCF-AE388AB8C192}" type="presParOf" srcId="{06949DD9-670F-4ECD-9107-7D8E154F52B5}" destId="{56108629-E9FE-4826-848A-B7EA9B282E9C}" srcOrd="3" destOrd="0" presId="urn:microsoft.com/office/officeart/2005/8/layout/lProcess2"/>
    <dgm:cxn modelId="{833BF276-FE25-43D5-9FDF-05D4AE128624}" type="presParOf" srcId="{06949DD9-670F-4ECD-9107-7D8E154F52B5}" destId="{A81EE9AD-2712-40E5-9D0B-46853E70A7DB}" srcOrd="4" destOrd="0" presId="urn:microsoft.com/office/officeart/2005/8/layout/lProcess2"/>
    <dgm:cxn modelId="{A3084FFF-5444-4BE3-A7BB-1214B6736085}" type="presParOf" srcId="{A81EE9AD-2712-40E5-9D0B-46853E70A7DB}" destId="{D736B348-96B7-40BC-BE1B-285FD27BD62C}" srcOrd="0" destOrd="0" presId="urn:microsoft.com/office/officeart/2005/8/layout/lProcess2"/>
    <dgm:cxn modelId="{03DD9615-ECD4-4E29-A739-0F03703505E1}" type="presParOf" srcId="{A81EE9AD-2712-40E5-9D0B-46853E70A7DB}" destId="{C366A63C-A87E-4F81-9BC7-3B76490F67DB}" srcOrd="1" destOrd="0" presId="urn:microsoft.com/office/officeart/2005/8/layout/lProcess2"/>
    <dgm:cxn modelId="{2A34B34B-80B1-4318-99B5-8387A92F12B8}" type="presParOf" srcId="{A81EE9AD-2712-40E5-9D0B-46853E70A7DB}" destId="{B2F941B4-EE19-4715-889F-FE2CE8641BFB}" srcOrd="2" destOrd="0" presId="urn:microsoft.com/office/officeart/2005/8/layout/lProcess2"/>
    <dgm:cxn modelId="{91291436-6671-48A9-84C8-12EBAC35FE46}" type="presParOf" srcId="{B2F941B4-EE19-4715-889F-FE2CE8641BFB}" destId="{36EEAD76-0E2F-4012-91B7-B9BADF98BE8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C449-B8ED-43AD-8D85-549E049FE46A}">
      <dsp:nvSpPr>
        <dsp:cNvPr id="0" name=""/>
        <dsp:cNvSpPr/>
      </dsp:nvSpPr>
      <dsp:spPr>
        <a:xfrm>
          <a:off x="1039085" y="75"/>
          <a:ext cx="3375356" cy="21449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green transition and jobs, </a:t>
          </a:r>
          <a:r>
            <a:rPr lang="fr-FR" sz="2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what</a:t>
          </a: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do </a:t>
          </a:r>
          <a:r>
            <a:rPr lang="fr-FR" sz="2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we</a:t>
          </a: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know?</a:t>
          </a:r>
          <a:endParaRPr lang="en-GB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39085" y="75"/>
        <a:ext cx="3375356" cy="2144984"/>
      </dsp:txXfrm>
    </dsp:sp>
    <dsp:sp modelId="{97E82938-A0DE-49D1-B2A5-C0F49B4AE1AE}">
      <dsp:nvSpPr>
        <dsp:cNvPr id="0" name=""/>
        <dsp:cNvSpPr/>
      </dsp:nvSpPr>
      <dsp:spPr>
        <a:xfrm>
          <a:off x="4951985" y="237824"/>
          <a:ext cx="2780588" cy="1668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 Implications for local jobs, </a:t>
          </a: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skills</a:t>
          </a: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and </a:t>
          </a: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economic</a:t>
          </a: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development</a:t>
          </a:r>
          <a:endParaRPr lang="en-GB" sz="24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951985" y="237824"/>
        <a:ext cx="2780588" cy="1668353"/>
      </dsp:txXfrm>
    </dsp:sp>
    <dsp:sp modelId="{509DD02F-B682-481D-AB08-6B6D897AEB86}">
      <dsp:nvSpPr>
        <dsp:cNvPr id="0" name=""/>
        <dsp:cNvSpPr/>
      </dsp:nvSpPr>
      <dsp:spPr>
        <a:xfrm>
          <a:off x="1336469" y="2423119"/>
          <a:ext cx="2780588" cy="1668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Lessons</a:t>
          </a: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from</a:t>
          </a: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kern="1200" dirty="0" err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past</a:t>
          </a:r>
          <a:r>
            <a:rPr lang="fr-FR" sz="24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transitions</a:t>
          </a:r>
          <a:endParaRPr lang="en-GB" sz="24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36469" y="2423119"/>
        <a:ext cx="2780588" cy="1668353"/>
      </dsp:txXfrm>
    </dsp:sp>
    <dsp:sp modelId="{08CF374B-1939-4726-B2B7-6D6DEC64E3DC}">
      <dsp:nvSpPr>
        <dsp:cNvPr id="0" name=""/>
        <dsp:cNvSpPr/>
      </dsp:nvSpPr>
      <dsp:spPr>
        <a:xfrm>
          <a:off x="5097688" y="2400146"/>
          <a:ext cx="2780588" cy="1668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</a:t>
          </a:r>
          <a:r>
            <a:rPr lang="fr-FR" sz="2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way</a:t>
          </a: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fr-FR" sz="24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forward</a:t>
          </a:r>
          <a:r>
            <a:rPr lang="fr-FR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: local actions for a green future</a:t>
          </a:r>
          <a:endParaRPr lang="en-GB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097688" y="2400146"/>
        <a:ext cx="2780588" cy="166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4DDCE-F428-459A-8E5F-1928CF454D25}">
      <dsp:nvSpPr>
        <dsp:cNvPr id="0" name=""/>
        <dsp:cNvSpPr/>
      </dsp:nvSpPr>
      <dsp:spPr>
        <a:xfrm>
          <a:off x="3552870" y="2452719"/>
          <a:ext cx="91440" cy="554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90"/>
              </a:lnTo>
              <a:lnTo>
                <a:pt x="46841" y="333390"/>
              </a:lnTo>
              <a:lnTo>
                <a:pt x="46841" y="554287"/>
              </a:lnTo>
            </a:path>
          </a:pathLst>
        </a:custGeom>
        <a:noFill/>
        <a:ln w="25400" cap="flat" cmpd="sng" algn="ctr">
          <a:solidFill>
            <a:srgbClr val="BCDEA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D952-11BB-4D92-9C9D-D303C0CC230E}">
      <dsp:nvSpPr>
        <dsp:cNvPr id="0" name=""/>
        <dsp:cNvSpPr/>
      </dsp:nvSpPr>
      <dsp:spPr>
        <a:xfrm>
          <a:off x="1007293" y="2452719"/>
          <a:ext cx="91440" cy="527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469"/>
              </a:lnTo>
              <a:lnTo>
                <a:pt x="54892" y="306469"/>
              </a:lnTo>
              <a:lnTo>
                <a:pt x="54892" y="527366"/>
              </a:lnTo>
            </a:path>
          </a:pathLst>
        </a:custGeom>
        <a:noFill/>
        <a:ln w="25400" cap="flat" cmpd="sng" algn="ctr">
          <a:solidFill>
            <a:srgbClr val="BCDEA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2654-24C6-43D9-A952-6380232345D1}">
      <dsp:nvSpPr>
        <dsp:cNvPr id="0" name=""/>
        <dsp:cNvSpPr/>
      </dsp:nvSpPr>
      <dsp:spPr>
        <a:xfrm>
          <a:off x="527067" y="1400827"/>
          <a:ext cx="1051891" cy="1051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8BCDC-0948-430A-997B-34B14A00097D}">
      <dsp:nvSpPr>
        <dsp:cNvPr id="0" name=""/>
        <dsp:cNvSpPr/>
      </dsp:nvSpPr>
      <dsp:spPr>
        <a:xfrm>
          <a:off x="527067" y="1400827"/>
          <a:ext cx="1051891" cy="1051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86DE6-9991-4048-A2CF-80979D295D8E}">
      <dsp:nvSpPr>
        <dsp:cNvPr id="0" name=""/>
        <dsp:cNvSpPr/>
      </dsp:nvSpPr>
      <dsp:spPr>
        <a:xfrm>
          <a:off x="1121" y="1590168"/>
          <a:ext cx="2103783" cy="6732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Industry/Sector</a:t>
          </a:r>
        </a:p>
      </dsp:txBody>
      <dsp:txXfrm>
        <a:off x="1121" y="1590168"/>
        <a:ext cx="2103783" cy="673210"/>
      </dsp:txXfrm>
    </dsp:sp>
    <dsp:sp modelId="{F524B13C-1BED-41D7-A5F5-29947EA9A882}">
      <dsp:nvSpPr>
        <dsp:cNvPr id="0" name=""/>
        <dsp:cNvSpPr/>
      </dsp:nvSpPr>
      <dsp:spPr>
        <a:xfrm>
          <a:off x="536239" y="2980085"/>
          <a:ext cx="1051891" cy="1051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A09C4-4687-4DC2-9D6D-F7BB5CDF46CA}">
      <dsp:nvSpPr>
        <dsp:cNvPr id="0" name=""/>
        <dsp:cNvSpPr/>
      </dsp:nvSpPr>
      <dsp:spPr>
        <a:xfrm>
          <a:off x="536239" y="2980085"/>
          <a:ext cx="1051891" cy="1051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101A1-9691-492E-A06D-81725060B8D3}">
      <dsp:nvSpPr>
        <dsp:cNvPr id="0" name=""/>
        <dsp:cNvSpPr/>
      </dsp:nvSpPr>
      <dsp:spPr>
        <a:xfrm>
          <a:off x="10293" y="3169426"/>
          <a:ext cx="2103783" cy="6732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Industries/GHG</a:t>
          </a:r>
        </a:p>
      </dsp:txBody>
      <dsp:txXfrm>
        <a:off x="10293" y="3169426"/>
        <a:ext cx="2103783" cy="673210"/>
      </dsp:txXfrm>
    </dsp:sp>
    <dsp:sp modelId="{FC072E34-6897-47EA-90C7-8394A768782F}">
      <dsp:nvSpPr>
        <dsp:cNvPr id="0" name=""/>
        <dsp:cNvSpPr/>
      </dsp:nvSpPr>
      <dsp:spPr>
        <a:xfrm>
          <a:off x="3072645" y="1400827"/>
          <a:ext cx="1051891" cy="1051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68495-C53D-4C2B-B3A8-A5B667524EED}">
      <dsp:nvSpPr>
        <dsp:cNvPr id="0" name=""/>
        <dsp:cNvSpPr/>
      </dsp:nvSpPr>
      <dsp:spPr>
        <a:xfrm>
          <a:off x="3072645" y="1400827"/>
          <a:ext cx="1051891" cy="1051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4E8E6-B14E-47C1-9B72-151563CDB18F}">
      <dsp:nvSpPr>
        <dsp:cNvPr id="0" name=""/>
        <dsp:cNvSpPr/>
      </dsp:nvSpPr>
      <dsp:spPr>
        <a:xfrm>
          <a:off x="2546699" y="1590168"/>
          <a:ext cx="2103783" cy="6732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Occupations</a:t>
          </a:r>
        </a:p>
      </dsp:txBody>
      <dsp:txXfrm>
        <a:off x="2546699" y="1590168"/>
        <a:ext cx="2103783" cy="673210"/>
      </dsp:txXfrm>
    </dsp:sp>
    <dsp:sp modelId="{18D3C829-DED1-4813-B9D3-D7DD4C1CB3F2}">
      <dsp:nvSpPr>
        <dsp:cNvPr id="0" name=""/>
        <dsp:cNvSpPr/>
      </dsp:nvSpPr>
      <dsp:spPr>
        <a:xfrm>
          <a:off x="3073766" y="3007007"/>
          <a:ext cx="1051891" cy="112332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718C1-E41F-4ACE-9765-15B1BEC7A74F}">
      <dsp:nvSpPr>
        <dsp:cNvPr id="0" name=""/>
        <dsp:cNvSpPr/>
      </dsp:nvSpPr>
      <dsp:spPr>
        <a:xfrm>
          <a:off x="3073766" y="3007007"/>
          <a:ext cx="1051891" cy="112332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6080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8403D-3192-454E-AB18-CDFD2CB763B7}">
      <dsp:nvSpPr>
        <dsp:cNvPr id="0" name=""/>
        <dsp:cNvSpPr/>
      </dsp:nvSpPr>
      <dsp:spPr>
        <a:xfrm>
          <a:off x="2547820" y="3209205"/>
          <a:ext cx="2103783" cy="7189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Tasks or skills</a:t>
          </a:r>
        </a:p>
      </dsp:txBody>
      <dsp:txXfrm>
        <a:off x="2547820" y="3209205"/>
        <a:ext cx="2103783" cy="718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FE70-0AF1-4269-94BD-89BDF483D8D5}">
      <dsp:nvSpPr>
        <dsp:cNvPr id="0" name=""/>
        <dsp:cNvSpPr/>
      </dsp:nvSpPr>
      <dsp:spPr>
        <a:xfrm>
          <a:off x="1856" y="590"/>
          <a:ext cx="2973296" cy="1805617"/>
        </a:xfrm>
        <a:prstGeom prst="roundRect">
          <a:avLst>
            <a:gd name="adj" fmla="val 10000"/>
          </a:avLst>
        </a:prstGeom>
        <a:solidFill>
          <a:srgbClr val="E6ED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/>
            <a:t>Green regional employment shares </a:t>
          </a:r>
          <a:endParaRPr lang="en-GB" sz="3400" b="0" kern="1200" dirty="0"/>
        </a:p>
      </dsp:txBody>
      <dsp:txXfrm>
        <a:off x="54741" y="53475"/>
        <a:ext cx="2867526" cy="1699847"/>
      </dsp:txXfrm>
    </dsp:sp>
    <dsp:sp modelId="{D16BC89B-760D-46CC-86D2-F52FA02939A8}">
      <dsp:nvSpPr>
        <dsp:cNvPr id="0" name=""/>
        <dsp:cNvSpPr/>
      </dsp:nvSpPr>
      <dsp:spPr>
        <a:xfrm>
          <a:off x="6265" y="1955076"/>
          <a:ext cx="1419621" cy="2340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93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Less than 10%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in South Dakota (</a:t>
          </a:r>
          <a:r>
            <a:rPr lang="en-GB" sz="1500" kern="1200" dirty="0"/>
            <a:t>US)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Western Greece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Newfoundland and Labrador (Canada)</a:t>
          </a:r>
        </a:p>
      </dsp:txBody>
      <dsp:txXfrm>
        <a:off x="47844" y="1996655"/>
        <a:ext cx="1336463" cy="2256849"/>
      </dsp:txXfrm>
    </dsp:sp>
    <dsp:sp modelId="{D6798945-1EBA-45A3-A3C1-2FE9EC741A8D}">
      <dsp:nvSpPr>
        <dsp:cNvPr id="0" name=""/>
        <dsp:cNvSpPr/>
      </dsp:nvSpPr>
      <dsp:spPr>
        <a:xfrm>
          <a:off x="1545018" y="1955076"/>
          <a:ext cx="1425725" cy="23592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93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30% or more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Stockholm, (Sweden) Oslo &amp; </a:t>
          </a:r>
          <a:r>
            <a:rPr lang="en-US" sz="1500" kern="1200" dirty="0" err="1"/>
            <a:t>Viken</a:t>
          </a:r>
          <a:r>
            <a:rPr lang="en-US" sz="1500" kern="1200" dirty="0"/>
            <a:t>, (Norway) </a:t>
          </a:r>
          <a:r>
            <a:rPr lang="en-GB" sz="1500" kern="1200" dirty="0"/>
            <a:t>Île-de-France</a:t>
          </a:r>
          <a:endParaRPr lang="en-GB" sz="1500" b="1" kern="1200" dirty="0"/>
        </a:p>
      </dsp:txBody>
      <dsp:txXfrm>
        <a:off x="1586776" y="1996834"/>
        <a:ext cx="1342209" cy="2275757"/>
      </dsp:txXfrm>
    </dsp:sp>
    <dsp:sp modelId="{EF126F9F-F3E4-4554-A012-68AA34CFF73F}">
      <dsp:nvSpPr>
        <dsp:cNvPr id="0" name=""/>
        <dsp:cNvSpPr/>
      </dsp:nvSpPr>
      <dsp:spPr>
        <a:xfrm>
          <a:off x="3213649" y="590"/>
          <a:ext cx="3137257" cy="1805617"/>
        </a:xfrm>
        <a:prstGeom prst="roundRect">
          <a:avLst>
            <a:gd name="adj" fmla="val 10000"/>
          </a:avLst>
        </a:prstGeom>
        <a:solidFill>
          <a:srgbClr val="E6ED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0" kern="1200" dirty="0"/>
            <a:t>Within-country disparity</a:t>
          </a:r>
        </a:p>
      </dsp:txBody>
      <dsp:txXfrm>
        <a:off x="3266534" y="53475"/>
        <a:ext cx="3031487" cy="1699847"/>
      </dsp:txXfrm>
    </dsp:sp>
    <dsp:sp modelId="{F2510C20-6D37-4823-8382-5E9A878CE888}">
      <dsp:nvSpPr>
        <dsp:cNvPr id="0" name=""/>
        <dsp:cNvSpPr/>
      </dsp:nvSpPr>
      <dsp:spPr>
        <a:xfrm>
          <a:off x="3216769" y="1955076"/>
          <a:ext cx="1421008" cy="2340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93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5 pp or less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 Austria, Australia, Switzerland, Italy</a:t>
          </a:r>
        </a:p>
      </dsp:txBody>
      <dsp:txXfrm>
        <a:off x="3258389" y="1996696"/>
        <a:ext cx="1337768" cy="2256767"/>
      </dsp:txXfrm>
    </dsp:sp>
    <dsp:sp modelId="{C4FD8F92-9D4B-4726-A21F-680EB282EB94}">
      <dsp:nvSpPr>
        <dsp:cNvPr id="0" name=""/>
        <dsp:cNvSpPr/>
      </dsp:nvSpPr>
      <dsp:spPr>
        <a:xfrm>
          <a:off x="4761886" y="1972518"/>
          <a:ext cx="1590876" cy="2340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934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More than 10 pp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United States, France, Finland, Hungary</a:t>
          </a:r>
        </a:p>
      </dsp:txBody>
      <dsp:txXfrm>
        <a:off x="4808481" y="2019113"/>
        <a:ext cx="1497686" cy="2246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0356-5BB8-43D6-9580-B4919F788D20}">
      <dsp:nvSpPr>
        <dsp:cNvPr id="0" name=""/>
        <dsp:cNvSpPr/>
      </dsp:nvSpPr>
      <dsp:spPr>
        <a:xfrm rot="10800000">
          <a:off x="1753651" y="289"/>
          <a:ext cx="5405120" cy="228632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818" tIns="76200" rIns="142240" bIns="76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+mj-lt"/>
            </a:rPr>
            <a:t>Employees in green-task jobs have:</a:t>
          </a:r>
          <a:endParaRPr lang="en-GB" sz="22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+mj-lt"/>
            </a:rPr>
            <a:t>Higher levels of formal education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+mj-lt"/>
            </a:rPr>
            <a:t>Higher average skills levels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+mj-lt"/>
            </a:rPr>
            <a:t>20-30% higher wage premium relative to non-green jobs</a:t>
          </a:r>
        </a:p>
      </dsp:txBody>
      <dsp:txXfrm rot="10800000">
        <a:off x="2325233" y="289"/>
        <a:ext cx="4833538" cy="2286327"/>
      </dsp:txXfrm>
    </dsp:sp>
    <dsp:sp modelId="{3BB0BC54-EFE6-441C-BB2E-8EA7A36131F3}">
      <dsp:nvSpPr>
        <dsp:cNvPr id="0" name=""/>
        <dsp:cNvSpPr/>
      </dsp:nvSpPr>
      <dsp:spPr>
        <a:xfrm>
          <a:off x="969228" y="359029"/>
          <a:ext cx="1568846" cy="156884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99B6-B685-4ADA-A53F-7A7826228425}">
      <dsp:nvSpPr>
        <dsp:cNvPr id="0" name=""/>
        <dsp:cNvSpPr/>
      </dsp:nvSpPr>
      <dsp:spPr>
        <a:xfrm rot="10800000">
          <a:off x="1753651" y="2754929"/>
          <a:ext cx="5405120" cy="15688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81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j-lt"/>
            </a:rPr>
            <a:t>Workers in polluting jobs are </a:t>
          </a:r>
          <a:r>
            <a:rPr lang="en-GB" sz="2400" b="1" kern="1200" dirty="0">
              <a:latin typeface="+mj-lt"/>
            </a:rPr>
            <a:t>least likely to participate in trainings</a:t>
          </a:r>
        </a:p>
      </dsp:txBody>
      <dsp:txXfrm rot="10800000">
        <a:off x="2145862" y="2754929"/>
        <a:ext cx="5012909" cy="1568846"/>
      </dsp:txXfrm>
    </dsp:sp>
    <dsp:sp modelId="{C46A38D1-FB45-4AE6-A732-156B08474175}">
      <dsp:nvSpPr>
        <dsp:cNvPr id="0" name=""/>
        <dsp:cNvSpPr/>
      </dsp:nvSpPr>
      <dsp:spPr>
        <a:xfrm>
          <a:off x="969228" y="2754929"/>
          <a:ext cx="1568846" cy="156884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F23C-A81D-41FF-B724-024A44D7EB7C}">
      <dsp:nvSpPr>
        <dsp:cNvPr id="0" name=""/>
        <dsp:cNvSpPr/>
      </dsp:nvSpPr>
      <dsp:spPr>
        <a:xfrm>
          <a:off x="1337" y="0"/>
          <a:ext cx="3477358" cy="36692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+mj-lt"/>
            </a:rPr>
            <a:t>Identifying and understanding green skills gaps and mismatches by sector and region</a:t>
          </a:r>
          <a:endParaRPr lang="en-US" sz="2000" b="1" kern="1200" dirty="0">
            <a:latin typeface="+mj-lt"/>
          </a:endParaRPr>
        </a:p>
      </dsp:txBody>
      <dsp:txXfrm>
        <a:off x="1337" y="0"/>
        <a:ext cx="3477358" cy="1100775"/>
      </dsp:txXfrm>
    </dsp:sp>
    <dsp:sp modelId="{F4B8F82A-028A-440F-BB1A-C96065616304}">
      <dsp:nvSpPr>
        <dsp:cNvPr id="0" name=""/>
        <dsp:cNvSpPr/>
      </dsp:nvSpPr>
      <dsp:spPr>
        <a:xfrm>
          <a:off x="3739498" y="0"/>
          <a:ext cx="3477358" cy="366925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+mj-lt"/>
            </a:rPr>
            <a:t>Supporting career transitions within and out of polluting/declining sectors and jobs</a:t>
          </a:r>
          <a:endParaRPr lang="en-GB" sz="2000" kern="1200" dirty="0"/>
        </a:p>
      </dsp:txBody>
      <dsp:txXfrm>
        <a:off x="3739498" y="0"/>
        <a:ext cx="3477358" cy="1100775"/>
      </dsp:txXfrm>
    </dsp:sp>
    <dsp:sp modelId="{D736B348-96B7-40BC-BE1B-285FD27BD62C}">
      <dsp:nvSpPr>
        <dsp:cNvPr id="0" name=""/>
        <dsp:cNvSpPr/>
      </dsp:nvSpPr>
      <dsp:spPr>
        <a:xfrm>
          <a:off x="7477658" y="0"/>
          <a:ext cx="3477358" cy="3669253"/>
        </a:xfrm>
        <a:prstGeom prst="roundRect">
          <a:avLst>
            <a:gd name="adj" fmla="val 10000"/>
          </a:avLst>
        </a:prstGeom>
        <a:solidFill>
          <a:srgbClr val="E6EDD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+mj-lt"/>
            </a:rPr>
            <a:t>Scaling up sectors (skills and labour challenges) that drive the green transition: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+mj-lt"/>
            </a:rPr>
            <a:t>- Clean tech,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+mj-lt"/>
            </a:rPr>
            <a:t>- Enabling technology,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+mj-lt"/>
            </a:rPr>
            <a:t>- Sectors under transformation (e.g. automotives, chemicals etc.)</a:t>
          </a:r>
        </a:p>
      </dsp:txBody>
      <dsp:txXfrm>
        <a:off x="7477658" y="0"/>
        <a:ext cx="3477358" cy="110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FBCC3-7A2F-41E1-8C18-843B1BFC175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3507-45BC-4552-94E3-05A5B5999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3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7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6FA7-4590-8145-BD30-B3A5994320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19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1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1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6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Slow pace of progress to net zero in terms of jobs.</a:t>
            </a:r>
          </a:p>
          <a:p>
            <a:r>
              <a:rPr lang="en-GB" dirty="0"/>
              <a:t>30 percentage points more than non-green jobs in job posting analysis </a:t>
            </a:r>
          </a:p>
          <a:p>
            <a:r>
              <a:rPr lang="en-GB" dirty="0"/>
              <a:t>Many of the regulatory matters that will trigger the demand for different skills are just hitting or haven’t hit yet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5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5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14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Women are underrepresented </a:t>
            </a:r>
          </a:p>
          <a:p>
            <a:pPr algn="l"/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in green-task jobs (28%). </a:t>
            </a:r>
          </a:p>
          <a:p>
            <a:pPr algn="l"/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In all regions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in Europe and Australia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women constitute less than 50% of the ‘green workforce’.</a:t>
            </a:r>
          </a:p>
          <a:p>
            <a:pPr algn="l"/>
            <a:endParaRPr lang="en-GB" sz="1200" b="1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Men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make up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the majority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of workers </a:t>
            </a:r>
          </a:p>
          <a:p>
            <a:pPr algn="l"/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en-GB" sz="1200" b="1" dirty="0">
                <a:solidFill>
                  <a:schemeClr val="tx1">
                    <a:lumMod val="50000"/>
                  </a:schemeClr>
                </a:solidFill>
              </a:rPr>
              <a:t>polluting jobs (&gt;80%).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3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3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3507-45BC-4552-94E3-05A5B5999D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41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7E8E-378C-45E4-8668-D8F70DDCF3D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7157492" y="6429179"/>
            <a:ext cx="31496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#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local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#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skills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06816" y="1733006"/>
            <a:ext cx="1094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89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[Text]</a:t>
            </a:r>
          </a:p>
        </p:txBody>
      </p:sp>
    </p:spTree>
    <p:extLst>
      <p:ext uri="{BB962C8B-B14F-4D97-AF65-F5344CB8AC3E}">
        <p14:creationId xmlns:p14="http://schemas.microsoft.com/office/powerpoint/2010/main" val="22902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7E8E-378C-45E4-8668-D8F70DDCF3D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7157492" y="6429179"/>
            <a:ext cx="31496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 dirty="0">
                <a:solidFill>
                  <a:schemeClr val="tx1"/>
                </a:solidFill>
                <a:latin typeface="+mj-lt"/>
              </a:rPr>
              <a:t>#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local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#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F9CD-8779-4E43-AAAE-F20B589D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95E5D-B868-6841-99F4-3F2146C4B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0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e de titre">
    <p:bg>
      <p:bgPr>
        <a:gradFill>
          <a:gsLst>
            <a:gs pos="100000">
              <a:schemeClr val="tx1"/>
            </a:gs>
            <a:gs pos="0">
              <a:srgbClr val="27A9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7" y="5848351"/>
            <a:ext cx="1742083" cy="427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0520" y="1628176"/>
            <a:ext cx="11270959" cy="129600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5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b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Highlight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word</a:t>
            </a:r>
            <a:endParaRPr kumimoji="0" lang="fr-FR" sz="5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8D208D8-64C5-476C-BF68-9DB8CD8CE041}" type="datetimeFigureOut">
              <a:rPr lang="en-GB" smtClean="0"/>
              <a:t>06/06/2023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8E7D2C8-82AD-40D1-AD33-65628E59932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08932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e de titre">
    <p:bg>
      <p:bgPr>
        <a:solidFill>
          <a:srgbClr val="7DB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7" y="5848351"/>
            <a:ext cx="1742083" cy="427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0520" y="1628176"/>
            <a:ext cx="11270959" cy="129600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5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b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Highlight</a:t>
            </a:r>
            <a:r>
              <a:rPr kumimoji="0" lang="fr-FR" sz="5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54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word</a:t>
            </a:r>
            <a:endParaRPr kumimoji="0" lang="fr-FR" sz="5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6894" y="0"/>
            <a:ext cx="12218894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 userDrawn="1"/>
        </p:nvSpPr>
        <p:spPr>
          <a:xfrm>
            <a:off x="0" y="1546413"/>
            <a:ext cx="12192000" cy="5311588"/>
          </a:xfrm>
          <a:prstGeom prst="rtTriangle">
            <a:avLst/>
          </a:prstGeom>
          <a:gradFill flip="none" rotWithShape="1">
            <a:gsLst>
              <a:gs pos="72000">
                <a:srgbClr val="27A968"/>
              </a:gs>
              <a:gs pos="0">
                <a:srgbClr val="BCDEA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686" y="4223214"/>
            <a:ext cx="6862279" cy="224482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4000" b="1" spc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12192000" cy="517199"/>
          </a:xfrm>
          <a:prstGeom prst="rect">
            <a:avLst/>
          </a:prstGeom>
          <a:gradFill>
            <a:gsLst>
              <a:gs pos="86000">
                <a:srgbClr val="BCDEAE"/>
              </a:gs>
              <a:gs pos="0">
                <a:srgbClr val="E6EDDD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5507064" cy="63408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816" y="187200"/>
            <a:ext cx="10949184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Slide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963" y="6480203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3D497E8E-378C-45E4-8668-D8F70DDCF3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336000" y="6472607"/>
            <a:ext cx="1056000" cy="244800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© OECD | Centre for Entrepreneurship, SMEs,</a:t>
            </a:r>
            <a:r>
              <a:rPr lang="de-DE" sz="1600" baseline="0" dirty="0">
                <a:solidFill>
                  <a:schemeClr val="bg1"/>
                </a:solidFill>
                <a:latin typeface="+mj-lt"/>
              </a:rPr>
              <a:t> Regions and Cities</a:t>
            </a:r>
            <a:r>
              <a:rPr lang="de-DE" sz="1333" kern="1200" baseline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| </a:t>
            </a:r>
            <a:r>
              <a:rPr lang="fr-FR" sz="1600" kern="1200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@OECD_Local</a:t>
            </a:r>
            <a:r>
              <a:rPr lang="de-DE" sz="1333" kern="1200" baseline="0" dirty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| </a:t>
            </a:r>
            <a:endParaRPr lang="fr-FR" sz="1600" kern="1200" baseline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109" y="199396"/>
            <a:ext cx="567708" cy="1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40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1" r:id="rId3"/>
    <p:sldLayoutId id="2147483674" r:id="rId4"/>
    <p:sldLayoutId id="2147483675" r:id="rId5"/>
    <p:sldLayoutId id="2147483680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36E0A32F-4125-BE04-9E75-A87ECC347413}"/>
              </a:ext>
            </a:extLst>
          </p:cNvPr>
          <p:cNvSpPr/>
          <p:nvPr/>
        </p:nvSpPr>
        <p:spPr>
          <a:xfrm rot="16200000" flipH="1">
            <a:off x="2657475" y="-2676526"/>
            <a:ext cx="6858000" cy="12211050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0520" y="3099038"/>
            <a:ext cx="10600843" cy="728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7D306DD-EE71-AE15-E943-0572FA659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637" y="1040056"/>
            <a:ext cx="10562632" cy="5206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31C98C0-9B70-400C-D528-1F9347D7F461}"/>
              </a:ext>
            </a:extLst>
          </p:cNvPr>
          <p:cNvSpPr txBox="1"/>
          <p:nvPr/>
        </p:nvSpPr>
        <p:spPr>
          <a:xfrm>
            <a:off x="498732" y="1280789"/>
            <a:ext cx="10562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CECIMO - Skills4Advanced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Manufacturing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Job Creation and Local Economic Development 2023: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Bridging the Great Green Divide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9299E67-A117-764F-6B1C-1FDAB2174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5935" y="5713894"/>
            <a:ext cx="453233" cy="5891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BA2053B-8ACC-91C4-BB64-42FC270AB3F9}"/>
              </a:ext>
            </a:extLst>
          </p:cNvPr>
          <p:cNvSpPr txBox="1"/>
          <p:nvPr/>
        </p:nvSpPr>
        <p:spPr>
          <a:xfrm>
            <a:off x="3059168" y="5901288"/>
            <a:ext cx="19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pc="120" dirty="0">
                <a:solidFill>
                  <a:schemeClr val="bg2">
                    <a:lumMod val="75000"/>
                  </a:schemeClr>
                </a:solidFill>
              </a:rPr>
              <a:t>LEED</a:t>
            </a:r>
          </a:p>
          <a:p>
            <a:r>
              <a:rPr lang="en-GB" sz="1000" dirty="0">
                <a:solidFill>
                  <a:schemeClr val="bg2">
                    <a:lumMod val="75000"/>
                  </a:schemeClr>
                </a:solidFill>
              </a:rPr>
              <a:t>GOOD JOBS, GREAT PLACES</a:t>
            </a:r>
          </a:p>
        </p:txBody>
      </p:sp>
    </p:spTree>
    <p:extLst>
      <p:ext uri="{BB962C8B-B14F-4D97-AF65-F5344CB8AC3E}">
        <p14:creationId xmlns:p14="http://schemas.microsoft.com/office/powerpoint/2010/main" val="4489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DCCE21-47FF-6842-D731-791440442F4E}"/>
              </a:ext>
            </a:extLst>
          </p:cNvPr>
          <p:cNvSpPr/>
          <p:nvPr/>
        </p:nvSpPr>
        <p:spPr>
          <a:xfrm>
            <a:off x="3543917" y="760297"/>
            <a:ext cx="2947418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315" y="237600"/>
            <a:ext cx="10872869" cy="1022400"/>
          </a:xfrm>
        </p:spPr>
        <p:txBody>
          <a:bodyPr/>
          <a:lstStyle/>
          <a:p>
            <a:r>
              <a:rPr lang="en-GB" sz="3600" dirty="0"/>
              <a:t>What about manufacturing?</a:t>
            </a:r>
            <a:endParaRPr lang="en-GB" sz="3600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3999" y="1601999"/>
            <a:ext cx="5757751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AE60F3C-048E-148D-0F72-E1F2B1491CEA}"/>
              </a:ext>
            </a:extLst>
          </p:cNvPr>
          <p:cNvSpPr txBox="1">
            <a:spLocks/>
          </p:cNvSpPr>
          <p:nvPr/>
        </p:nvSpPr>
        <p:spPr>
          <a:xfrm>
            <a:off x="1009169" y="1459536"/>
            <a:ext cx="9673920" cy="4307521"/>
          </a:xfrm>
        </p:spPr>
        <p:txBody>
          <a:bodyPr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Manufacturing among the most polluting sectors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Almost 50% of jobs are polluting jobs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But: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Already a significant share of jobs are green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Large differences across sub-industries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Significant greening potential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Crucial for achieving climate targets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Major bottleneck: labour and green skills shortages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71594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675" y="4454113"/>
            <a:ext cx="7357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way forward: actions to bridge the green jobs divide across communities</a:t>
            </a:r>
            <a:endParaRPr lang="en-GB" sz="3600" b="1" dirty="0">
              <a:latin typeface="OECD Bernini Condensed S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6894" y="-8909"/>
            <a:ext cx="12218894" cy="670611"/>
          </a:xfrm>
          <a:prstGeom prst="rect">
            <a:avLst/>
          </a:prstGeom>
          <a:solidFill>
            <a:srgbClr val="1B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25895" y="95563"/>
            <a:ext cx="518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OECD_local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ChampionMayors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39" y="-102850"/>
            <a:ext cx="796935" cy="7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3" y="31119"/>
            <a:ext cx="3171825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5" y="391085"/>
            <a:ext cx="3120274" cy="766383"/>
          </a:xfrm>
          <a:prstGeom prst="rect">
            <a:avLst/>
          </a:prstGeom>
        </p:spPr>
      </p:pic>
      <p:pic>
        <p:nvPicPr>
          <p:cNvPr id="6" name="Picture Placeholder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DF75EEE2-D4B3-5592-36DF-26E7DFB98C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t="3514" b="3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3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4A1E07-F51C-D40B-A1ED-77C8F8000594}"/>
              </a:ext>
            </a:extLst>
          </p:cNvPr>
          <p:cNvSpPr/>
          <p:nvPr/>
        </p:nvSpPr>
        <p:spPr>
          <a:xfrm>
            <a:off x="1511720" y="832795"/>
            <a:ext cx="3116036" cy="261001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Google Shape;1903;p40">
            <a:extLst>
              <a:ext uri="{FF2B5EF4-FFF2-40B4-BE49-F238E27FC236}">
                <a16:creationId xmlns:a16="http://schemas.microsoft.com/office/drawing/2014/main" id="{897AE9F4-A5B0-3D56-6C3D-9ECE846369DD}"/>
              </a:ext>
            </a:extLst>
          </p:cNvPr>
          <p:cNvSpPr/>
          <p:nvPr/>
        </p:nvSpPr>
        <p:spPr>
          <a:xfrm>
            <a:off x="6665537" y="3021538"/>
            <a:ext cx="1611839" cy="1619604"/>
          </a:xfrm>
          <a:custGeom>
            <a:avLst/>
            <a:gdLst/>
            <a:ahLst/>
            <a:cxnLst/>
            <a:rect l="l" t="t" r="r" b="b"/>
            <a:pathLst>
              <a:path w="15631" h="15404" extrusionOk="0">
                <a:moveTo>
                  <a:pt x="7928" y="5407"/>
                </a:moveTo>
                <a:cubicBezTo>
                  <a:pt x="7977" y="5407"/>
                  <a:pt x="8027" y="5409"/>
                  <a:pt x="8078" y="5412"/>
                </a:cubicBezTo>
                <a:cubicBezTo>
                  <a:pt x="8637" y="5447"/>
                  <a:pt x="9161" y="5726"/>
                  <a:pt x="9546" y="6146"/>
                </a:cubicBezTo>
                <a:cubicBezTo>
                  <a:pt x="9896" y="6566"/>
                  <a:pt x="10106" y="7125"/>
                  <a:pt x="10141" y="7685"/>
                </a:cubicBezTo>
                <a:cubicBezTo>
                  <a:pt x="10141" y="8034"/>
                  <a:pt x="10071" y="8384"/>
                  <a:pt x="9896" y="8664"/>
                </a:cubicBezTo>
                <a:cubicBezTo>
                  <a:pt x="9721" y="9013"/>
                  <a:pt x="9476" y="9293"/>
                  <a:pt x="9161" y="9538"/>
                </a:cubicBezTo>
                <a:cubicBezTo>
                  <a:pt x="8777" y="9818"/>
                  <a:pt x="8322" y="9992"/>
                  <a:pt x="7833" y="9992"/>
                </a:cubicBezTo>
                <a:cubicBezTo>
                  <a:pt x="7273" y="9957"/>
                  <a:pt x="6784" y="9783"/>
                  <a:pt x="6364" y="9433"/>
                </a:cubicBezTo>
                <a:cubicBezTo>
                  <a:pt x="5979" y="9118"/>
                  <a:pt x="5700" y="8664"/>
                  <a:pt x="5595" y="8174"/>
                </a:cubicBezTo>
                <a:cubicBezTo>
                  <a:pt x="5525" y="7720"/>
                  <a:pt x="5560" y="7265"/>
                  <a:pt x="5700" y="6845"/>
                </a:cubicBezTo>
                <a:cubicBezTo>
                  <a:pt x="5840" y="6426"/>
                  <a:pt x="6084" y="6076"/>
                  <a:pt x="6434" y="5866"/>
                </a:cubicBezTo>
                <a:cubicBezTo>
                  <a:pt x="6882" y="5578"/>
                  <a:pt x="7389" y="5407"/>
                  <a:pt x="7928" y="5407"/>
                </a:cubicBezTo>
                <a:close/>
                <a:moveTo>
                  <a:pt x="8054" y="1"/>
                </a:moveTo>
                <a:cubicBezTo>
                  <a:pt x="7935" y="1"/>
                  <a:pt x="7815" y="9"/>
                  <a:pt x="7693" y="27"/>
                </a:cubicBezTo>
                <a:cubicBezTo>
                  <a:pt x="7552" y="40"/>
                  <a:pt x="7422" y="43"/>
                  <a:pt x="7303" y="43"/>
                </a:cubicBezTo>
                <a:cubicBezTo>
                  <a:pt x="7198" y="43"/>
                  <a:pt x="7102" y="41"/>
                  <a:pt x="7016" y="41"/>
                </a:cubicBezTo>
                <a:cubicBezTo>
                  <a:pt x="6690" y="41"/>
                  <a:pt x="6504" y="76"/>
                  <a:pt x="6504" y="412"/>
                </a:cubicBezTo>
                <a:cubicBezTo>
                  <a:pt x="6504" y="831"/>
                  <a:pt x="6574" y="1740"/>
                  <a:pt x="6609" y="2545"/>
                </a:cubicBezTo>
                <a:cubicBezTo>
                  <a:pt x="6014" y="2649"/>
                  <a:pt x="5455" y="2894"/>
                  <a:pt x="4930" y="3209"/>
                </a:cubicBezTo>
                <a:cubicBezTo>
                  <a:pt x="4356" y="2466"/>
                  <a:pt x="3652" y="1527"/>
                  <a:pt x="3447" y="1527"/>
                </a:cubicBezTo>
                <a:cubicBezTo>
                  <a:pt x="3439" y="1527"/>
                  <a:pt x="3433" y="1528"/>
                  <a:pt x="3427" y="1530"/>
                </a:cubicBezTo>
                <a:cubicBezTo>
                  <a:pt x="2972" y="1705"/>
                  <a:pt x="2588" y="1985"/>
                  <a:pt x="2308" y="2370"/>
                </a:cubicBezTo>
                <a:cubicBezTo>
                  <a:pt x="1853" y="2929"/>
                  <a:pt x="1364" y="3104"/>
                  <a:pt x="1748" y="3489"/>
                </a:cubicBezTo>
                <a:cubicBezTo>
                  <a:pt x="2098" y="3838"/>
                  <a:pt x="2658" y="4328"/>
                  <a:pt x="3252" y="4817"/>
                </a:cubicBezTo>
                <a:cubicBezTo>
                  <a:pt x="3077" y="5097"/>
                  <a:pt x="2937" y="5412"/>
                  <a:pt x="2867" y="5692"/>
                </a:cubicBezTo>
                <a:cubicBezTo>
                  <a:pt x="2763" y="5971"/>
                  <a:pt x="2693" y="6286"/>
                  <a:pt x="2623" y="6566"/>
                </a:cubicBezTo>
                <a:cubicBezTo>
                  <a:pt x="1913" y="6490"/>
                  <a:pt x="1076" y="6359"/>
                  <a:pt x="641" y="6359"/>
                </a:cubicBezTo>
                <a:cubicBezTo>
                  <a:pt x="476" y="6359"/>
                  <a:pt x="369" y="6378"/>
                  <a:pt x="350" y="6426"/>
                </a:cubicBezTo>
                <a:cubicBezTo>
                  <a:pt x="140" y="6880"/>
                  <a:pt x="105" y="7335"/>
                  <a:pt x="175" y="7790"/>
                </a:cubicBezTo>
                <a:cubicBezTo>
                  <a:pt x="245" y="8559"/>
                  <a:pt x="0" y="9013"/>
                  <a:pt x="525" y="9013"/>
                </a:cubicBezTo>
                <a:cubicBezTo>
                  <a:pt x="979" y="9013"/>
                  <a:pt x="1853" y="8943"/>
                  <a:pt x="2623" y="8908"/>
                </a:cubicBezTo>
                <a:cubicBezTo>
                  <a:pt x="2763" y="9503"/>
                  <a:pt x="3007" y="10097"/>
                  <a:pt x="3322" y="10657"/>
                </a:cubicBezTo>
                <a:cubicBezTo>
                  <a:pt x="2553" y="11251"/>
                  <a:pt x="1574" y="11916"/>
                  <a:pt x="1644" y="12125"/>
                </a:cubicBezTo>
                <a:cubicBezTo>
                  <a:pt x="1818" y="12545"/>
                  <a:pt x="2098" y="12930"/>
                  <a:pt x="2483" y="13209"/>
                </a:cubicBezTo>
                <a:cubicBezTo>
                  <a:pt x="2936" y="13556"/>
                  <a:pt x="3145" y="13923"/>
                  <a:pt x="3374" y="13923"/>
                </a:cubicBezTo>
                <a:cubicBezTo>
                  <a:pt x="3445" y="13923"/>
                  <a:pt x="3519" y="13887"/>
                  <a:pt x="3602" y="13804"/>
                </a:cubicBezTo>
                <a:cubicBezTo>
                  <a:pt x="3986" y="13419"/>
                  <a:pt x="4511" y="12790"/>
                  <a:pt x="5035" y="12195"/>
                </a:cubicBezTo>
                <a:cubicBezTo>
                  <a:pt x="5560" y="12545"/>
                  <a:pt x="6119" y="12790"/>
                  <a:pt x="6714" y="12930"/>
                </a:cubicBezTo>
                <a:cubicBezTo>
                  <a:pt x="6574" y="13909"/>
                  <a:pt x="6399" y="15133"/>
                  <a:pt x="6574" y="15168"/>
                </a:cubicBezTo>
                <a:cubicBezTo>
                  <a:pt x="6889" y="15325"/>
                  <a:pt x="7243" y="15404"/>
                  <a:pt x="7592" y="15404"/>
                </a:cubicBezTo>
                <a:cubicBezTo>
                  <a:pt x="7708" y="15404"/>
                  <a:pt x="7824" y="15395"/>
                  <a:pt x="7938" y="15377"/>
                </a:cubicBezTo>
                <a:cubicBezTo>
                  <a:pt x="8078" y="15364"/>
                  <a:pt x="8210" y="15361"/>
                  <a:pt x="8331" y="15361"/>
                </a:cubicBezTo>
                <a:cubicBezTo>
                  <a:pt x="8437" y="15361"/>
                  <a:pt x="8536" y="15363"/>
                  <a:pt x="8625" y="15363"/>
                </a:cubicBezTo>
                <a:cubicBezTo>
                  <a:pt x="8961" y="15363"/>
                  <a:pt x="9161" y="15328"/>
                  <a:pt x="9161" y="14993"/>
                </a:cubicBezTo>
                <a:cubicBezTo>
                  <a:pt x="9161" y="14573"/>
                  <a:pt x="9092" y="13699"/>
                  <a:pt x="9022" y="12895"/>
                </a:cubicBezTo>
                <a:cubicBezTo>
                  <a:pt x="9651" y="12755"/>
                  <a:pt x="10210" y="12510"/>
                  <a:pt x="10735" y="12160"/>
                </a:cubicBezTo>
                <a:cubicBezTo>
                  <a:pt x="11319" y="12950"/>
                  <a:pt x="12037" y="13875"/>
                  <a:pt x="12229" y="13875"/>
                </a:cubicBezTo>
                <a:cubicBezTo>
                  <a:pt x="12232" y="13875"/>
                  <a:pt x="12235" y="13874"/>
                  <a:pt x="12239" y="13874"/>
                </a:cubicBezTo>
                <a:cubicBezTo>
                  <a:pt x="12658" y="13699"/>
                  <a:pt x="13043" y="13384"/>
                  <a:pt x="13323" y="13035"/>
                </a:cubicBezTo>
                <a:cubicBezTo>
                  <a:pt x="13812" y="12440"/>
                  <a:pt x="14302" y="12265"/>
                  <a:pt x="13917" y="11916"/>
                </a:cubicBezTo>
                <a:cubicBezTo>
                  <a:pt x="13532" y="11531"/>
                  <a:pt x="12938" y="11041"/>
                  <a:pt x="12343" y="10482"/>
                </a:cubicBezTo>
                <a:cubicBezTo>
                  <a:pt x="12448" y="10342"/>
                  <a:pt x="12553" y="10167"/>
                  <a:pt x="12623" y="9992"/>
                </a:cubicBezTo>
                <a:cubicBezTo>
                  <a:pt x="12833" y="9608"/>
                  <a:pt x="12973" y="9223"/>
                  <a:pt x="13078" y="8804"/>
                </a:cubicBezTo>
                <a:cubicBezTo>
                  <a:pt x="13764" y="8902"/>
                  <a:pt x="14536" y="9017"/>
                  <a:pt x="14972" y="9017"/>
                </a:cubicBezTo>
                <a:cubicBezTo>
                  <a:pt x="15159" y="9017"/>
                  <a:pt x="15284" y="8996"/>
                  <a:pt x="15316" y="8943"/>
                </a:cubicBezTo>
                <a:cubicBezTo>
                  <a:pt x="15491" y="8489"/>
                  <a:pt x="15560" y="8034"/>
                  <a:pt x="15491" y="7580"/>
                </a:cubicBezTo>
                <a:cubicBezTo>
                  <a:pt x="15421" y="6845"/>
                  <a:pt x="15630" y="6356"/>
                  <a:pt x="15106" y="6356"/>
                </a:cubicBezTo>
                <a:cubicBezTo>
                  <a:pt x="14686" y="6356"/>
                  <a:pt x="13812" y="6426"/>
                  <a:pt x="13008" y="6461"/>
                </a:cubicBezTo>
                <a:cubicBezTo>
                  <a:pt x="12868" y="5866"/>
                  <a:pt x="12623" y="5307"/>
                  <a:pt x="12309" y="4782"/>
                </a:cubicBezTo>
                <a:cubicBezTo>
                  <a:pt x="13078" y="4188"/>
                  <a:pt x="14057" y="3489"/>
                  <a:pt x="13987" y="3279"/>
                </a:cubicBezTo>
                <a:cubicBezTo>
                  <a:pt x="13847" y="2859"/>
                  <a:pt x="13532" y="2475"/>
                  <a:pt x="13148" y="2195"/>
                </a:cubicBezTo>
                <a:cubicBezTo>
                  <a:pt x="12729" y="1829"/>
                  <a:pt x="12526" y="1462"/>
                  <a:pt x="12303" y="1462"/>
                </a:cubicBezTo>
                <a:cubicBezTo>
                  <a:pt x="12229" y="1462"/>
                  <a:pt x="12152" y="1504"/>
                  <a:pt x="12064" y="1600"/>
                </a:cubicBezTo>
                <a:cubicBezTo>
                  <a:pt x="11679" y="1950"/>
                  <a:pt x="11190" y="2545"/>
                  <a:pt x="10665" y="3139"/>
                </a:cubicBezTo>
                <a:cubicBezTo>
                  <a:pt x="10141" y="2789"/>
                  <a:pt x="9581" y="2545"/>
                  <a:pt x="8952" y="2405"/>
                </a:cubicBezTo>
                <a:cubicBezTo>
                  <a:pt x="9092" y="1461"/>
                  <a:pt x="9266" y="307"/>
                  <a:pt x="9092" y="237"/>
                </a:cubicBezTo>
                <a:cubicBezTo>
                  <a:pt x="8751" y="79"/>
                  <a:pt x="8410" y="1"/>
                  <a:pt x="8054" y="1"/>
                </a:cubicBezTo>
                <a:close/>
              </a:path>
            </a:pathLst>
          </a:custGeom>
          <a:solidFill>
            <a:srgbClr val="089342"/>
          </a:solidFill>
          <a:ln>
            <a:solidFill>
              <a:srgbClr val="59953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1903;p40"/>
          <p:cNvSpPr/>
          <p:nvPr/>
        </p:nvSpPr>
        <p:spPr>
          <a:xfrm>
            <a:off x="3890602" y="3360625"/>
            <a:ext cx="1611839" cy="1619604"/>
          </a:xfrm>
          <a:custGeom>
            <a:avLst/>
            <a:gdLst/>
            <a:ahLst/>
            <a:cxnLst/>
            <a:rect l="l" t="t" r="r" b="b"/>
            <a:pathLst>
              <a:path w="15631" h="15404" extrusionOk="0">
                <a:moveTo>
                  <a:pt x="7928" y="5407"/>
                </a:moveTo>
                <a:cubicBezTo>
                  <a:pt x="7977" y="5407"/>
                  <a:pt x="8027" y="5409"/>
                  <a:pt x="8078" y="5412"/>
                </a:cubicBezTo>
                <a:cubicBezTo>
                  <a:pt x="8637" y="5447"/>
                  <a:pt x="9161" y="5726"/>
                  <a:pt x="9546" y="6146"/>
                </a:cubicBezTo>
                <a:cubicBezTo>
                  <a:pt x="9896" y="6566"/>
                  <a:pt x="10106" y="7125"/>
                  <a:pt x="10141" y="7685"/>
                </a:cubicBezTo>
                <a:cubicBezTo>
                  <a:pt x="10141" y="8034"/>
                  <a:pt x="10071" y="8384"/>
                  <a:pt x="9896" y="8664"/>
                </a:cubicBezTo>
                <a:cubicBezTo>
                  <a:pt x="9721" y="9013"/>
                  <a:pt x="9476" y="9293"/>
                  <a:pt x="9161" y="9538"/>
                </a:cubicBezTo>
                <a:cubicBezTo>
                  <a:pt x="8777" y="9818"/>
                  <a:pt x="8322" y="9992"/>
                  <a:pt x="7833" y="9992"/>
                </a:cubicBezTo>
                <a:cubicBezTo>
                  <a:pt x="7273" y="9957"/>
                  <a:pt x="6784" y="9783"/>
                  <a:pt x="6364" y="9433"/>
                </a:cubicBezTo>
                <a:cubicBezTo>
                  <a:pt x="5979" y="9118"/>
                  <a:pt x="5700" y="8664"/>
                  <a:pt x="5595" y="8174"/>
                </a:cubicBezTo>
                <a:cubicBezTo>
                  <a:pt x="5525" y="7720"/>
                  <a:pt x="5560" y="7265"/>
                  <a:pt x="5700" y="6845"/>
                </a:cubicBezTo>
                <a:cubicBezTo>
                  <a:pt x="5840" y="6426"/>
                  <a:pt x="6084" y="6076"/>
                  <a:pt x="6434" y="5866"/>
                </a:cubicBezTo>
                <a:cubicBezTo>
                  <a:pt x="6882" y="5578"/>
                  <a:pt x="7389" y="5407"/>
                  <a:pt x="7928" y="5407"/>
                </a:cubicBezTo>
                <a:close/>
                <a:moveTo>
                  <a:pt x="8054" y="1"/>
                </a:moveTo>
                <a:cubicBezTo>
                  <a:pt x="7935" y="1"/>
                  <a:pt x="7815" y="9"/>
                  <a:pt x="7693" y="27"/>
                </a:cubicBezTo>
                <a:cubicBezTo>
                  <a:pt x="7552" y="40"/>
                  <a:pt x="7422" y="43"/>
                  <a:pt x="7303" y="43"/>
                </a:cubicBezTo>
                <a:cubicBezTo>
                  <a:pt x="7198" y="43"/>
                  <a:pt x="7102" y="41"/>
                  <a:pt x="7016" y="41"/>
                </a:cubicBezTo>
                <a:cubicBezTo>
                  <a:pt x="6690" y="41"/>
                  <a:pt x="6504" y="76"/>
                  <a:pt x="6504" y="412"/>
                </a:cubicBezTo>
                <a:cubicBezTo>
                  <a:pt x="6504" y="831"/>
                  <a:pt x="6574" y="1740"/>
                  <a:pt x="6609" y="2545"/>
                </a:cubicBezTo>
                <a:cubicBezTo>
                  <a:pt x="6014" y="2649"/>
                  <a:pt x="5455" y="2894"/>
                  <a:pt x="4930" y="3209"/>
                </a:cubicBezTo>
                <a:cubicBezTo>
                  <a:pt x="4356" y="2466"/>
                  <a:pt x="3652" y="1527"/>
                  <a:pt x="3447" y="1527"/>
                </a:cubicBezTo>
                <a:cubicBezTo>
                  <a:pt x="3439" y="1527"/>
                  <a:pt x="3433" y="1528"/>
                  <a:pt x="3427" y="1530"/>
                </a:cubicBezTo>
                <a:cubicBezTo>
                  <a:pt x="2972" y="1705"/>
                  <a:pt x="2588" y="1985"/>
                  <a:pt x="2308" y="2370"/>
                </a:cubicBezTo>
                <a:cubicBezTo>
                  <a:pt x="1853" y="2929"/>
                  <a:pt x="1364" y="3104"/>
                  <a:pt x="1748" y="3489"/>
                </a:cubicBezTo>
                <a:cubicBezTo>
                  <a:pt x="2098" y="3838"/>
                  <a:pt x="2658" y="4328"/>
                  <a:pt x="3252" y="4817"/>
                </a:cubicBezTo>
                <a:cubicBezTo>
                  <a:pt x="3077" y="5097"/>
                  <a:pt x="2937" y="5412"/>
                  <a:pt x="2867" y="5692"/>
                </a:cubicBezTo>
                <a:cubicBezTo>
                  <a:pt x="2763" y="5971"/>
                  <a:pt x="2693" y="6286"/>
                  <a:pt x="2623" y="6566"/>
                </a:cubicBezTo>
                <a:cubicBezTo>
                  <a:pt x="1913" y="6490"/>
                  <a:pt x="1076" y="6359"/>
                  <a:pt x="641" y="6359"/>
                </a:cubicBezTo>
                <a:cubicBezTo>
                  <a:pt x="476" y="6359"/>
                  <a:pt x="369" y="6378"/>
                  <a:pt x="350" y="6426"/>
                </a:cubicBezTo>
                <a:cubicBezTo>
                  <a:pt x="140" y="6880"/>
                  <a:pt x="105" y="7335"/>
                  <a:pt x="175" y="7790"/>
                </a:cubicBezTo>
                <a:cubicBezTo>
                  <a:pt x="245" y="8559"/>
                  <a:pt x="0" y="9013"/>
                  <a:pt x="525" y="9013"/>
                </a:cubicBezTo>
                <a:cubicBezTo>
                  <a:pt x="979" y="9013"/>
                  <a:pt x="1853" y="8943"/>
                  <a:pt x="2623" y="8908"/>
                </a:cubicBezTo>
                <a:cubicBezTo>
                  <a:pt x="2763" y="9503"/>
                  <a:pt x="3007" y="10097"/>
                  <a:pt x="3322" y="10657"/>
                </a:cubicBezTo>
                <a:cubicBezTo>
                  <a:pt x="2553" y="11251"/>
                  <a:pt x="1574" y="11916"/>
                  <a:pt x="1644" y="12125"/>
                </a:cubicBezTo>
                <a:cubicBezTo>
                  <a:pt x="1818" y="12545"/>
                  <a:pt x="2098" y="12930"/>
                  <a:pt x="2483" y="13209"/>
                </a:cubicBezTo>
                <a:cubicBezTo>
                  <a:pt x="2936" y="13556"/>
                  <a:pt x="3145" y="13923"/>
                  <a:pt x="3374" y="13923"/>
                </a:cubicBezTo>
                <a:cubicBezTo>
                  <a:pt x="3445" y="13923"/>
                  <a:pt x="3519" y="13887"/>
                  <a:pt x="3602" y="13804"/>
                </a:cubicBezTo>
                <a:cubicBezTo>
                  <a:pt x="3986" y="13419"/>
                  <a:pt x="4511" y="12790"/>
                  <a:pt x="5035" y="12195"/>
                </a:cubicBezTo>
                <a:cubicBezTo>
                  <a:pt x="5560" y="12545"/>
                  <a:pt x="6119" y="12790"/>
                  <a:pt x="6714" y="12930"/>
                </a:cubicBezTo>
                <a:cubicBezTo>
                  <a:pt x="6574" y="13909"/>
                  <a:pt x="6399" y="15133"/>
                  <a:pt x="6574" y="15168"/>
                </a:cubicBezTo>
                <a:cubicBezTo>
                  <a:pt x="6889" y="15325"/>
                  <a:pt x="7243" y="15404"/>
                  <a:pt x="7592" y="15404"/>
                </a:cubicBezTo>
                <a:cubicBezTo>
                  <a:pt x="7708" y="15404"/>
                  <a:pt x="7824" y="15395"/>
                  <a:pt x="7938" y="15377"/>
                </a:cubicBezTo>
                <a:cubicBezTo>
                  <a:pt x="8078" y="15364"/>
                  <a:pt x="8210" y="15361"/>
                  <a:pt x="8331" y="15361"/>
                </a:cubicBezTo>
                <a:cubicBezTo>
                  <a:pt x="8437" y="15361"/>
                  <a:pt x="8536" y="15363"/>
                  <a:pt x="8625" y="15363"/>
                </a:cubicBezTo>
                <a:cubicBezTo>
                  <a:pt x="8961" y="15363"/>
                  <a:pt x="9161" y="15328"/>
                  <a:pt x="9161" y="14993"/>
                </a:cubicBezTo>
                <a:cubicBezTo>
                  <a:pt x="9161" y="14573"/>
                  <a:pt x="9092" y="13699"/>
                  <a:pt x="9022" y="12895"/>
                </a:cubicBezTo>
                <a:cubicBezTo>
                  <a:pt x="9651" y="12755"/>
                  <a:pt x="10210" y="12510"/>
                  <a:pt x="10735" y="12160"/>
                </a:cubicBezTo>
                <a:cubicBezTo>
                  <a:pt x="11319" y="12950"/>
                  <a:pt x="12037" y="13875"/>
                  <a:pt x="12229" y="13875"/>
                </a:cubicBezTo>
                <a:cubicBezTo>
                  <a:pt x="12232" y="13875"/>
                  <a:pt x="12235" y="13874"/>
                  <a:pt x="12239" y="13874"/>
                </a:cubicBezTo>
                <a:cubicBezTo>
                  <a:pt x="12658" y="13699"/>
                  <a:pt x="13043" y="13384"/>
                  <a:pt x="13323" y="13035"/>
                </a:cubicBezTo>
                <a:cubicBezTo>
                  <a:pt x="13812" y="12440"/>
                  <a:pt x="14302" y="12265"/>
                  <a:pt x="13917" y="11916"/>
                </a:cubicBezTo>
                <a:cubicBezTo>
                  <a:pt x="13532" y="11531"/>
                  <a:pt x="12938" y="11041"/>
                  <a:pt x="12343" y="10482"/>
                </a:cubicBezTo>
                <a:cubicBezTo>
                  <a:pt x="12448" y="10342"/>
                  <a:pt x="12553" y="10167"/>
                  <a:pt x="12623" y="9992"/>
                </a:cubicBezTo>
                <a:cubicBezTo>
                  <a:pt x="12833" y="9608"/>
                  <a:pt x="12973" y="9223"/>
                  <a:pt x="13078" y="8804"/>
                </a:cubicBezTo>
                <a:cubicBezTo>
                  <a:pt x="13764" y="8902"/>
                  <a:pt x="14536" y="9017"/>
                  <a:pt x="14972" y="9017"/>
                </a:cubicBezTo>
                <a:cubicBezTo>
                  <a:pt x="15159" y="9017"/>
                  <a:pt x="15284" y="8996"/>
                  <a:pt x="15316" y="8943"/>
                </a:cubicBezTo>
                <a:cubicBezTo>
                  <a:pt x="15491" y="8489"/>
                  <a:pt x="15560" y="8034"/>
                  <a:pt x="15491" y="7580"/>
                </a:cubicBezTo>
                <a:cubicBezTo>
                  <a:pt x="15421" y="6845"/>
                  <a:pt x="15630" y="6356"/>
                  <a:pt x="15106" y="6356"/>
                </a:cubicBezTo>
                <a:cubicBezTo>
                  <a:pt x="14686" y="6356"/>
                  <a:pt x="13812" y="6426"/>
                  <a:pt x="13008" y="6461"/>
                </a:cubicBezTo>
                <a:cubicBezTo>
                  <a:pt x="12868" y="5866"/>
                  <a:pt x="12623" y="5307"/>
                  <a:pt x="12309" y="4782"/>
                </a:cubicBezTo>
                <a:cubicBezTo>
                  <a:pt x="13078" y="4188"/>
                  <a:pt x="14057" y="3489"/>
                  <a:pt x="13987" y="3279"/>
                </a:cubicBezTo>
                <a:cubicBezTo>
                  <a:pt x="13847" y="2859"/>
                  <a:pt x="13532" y="2475"/>
                  <a:pt x="13148" y="2195"/>
                </a:cubicBezTo>
                <a:cubicBezTo>
                  <a:pt x="12729" y="1829"/>
                  <a:pt x="12526" y="1462"/>
                  <a:pt x="12303" y="1462"/>
                </a:cubicBezTo>
                <a:cubicBezTo>
                  <a:pt x="12229" y="1462"/>
                  <a:pt x="12152" y="1504"/>
                  <a:pt x="12064" y="1600"/>
                </a:cubicBezTo>
                <a:cubicBezTo>
                  <a:pt x="11679" y="1950"/>
                  <a:pt x="11190" y="2545"/>
                  <a:pt x="10665" y="3139"/>
                </a:cubicBezTo>
                <a:cubicBezTo>
                  <a:pt x="10141" y="2789"/>
                  <a:pt x="9581" y="2545"/>
                  <a:pt x="8952" y="2405"/>
                </a:cubicBezTo>
                <a:cubicBezTo>
                  <a:pt x="9092" y="1461"/>
                  <a:pt x="9266" y="307"/>
                  <a:pt x="9092" y="237"/>
                </a:cubicBezTo>
                <a:cubicBezTo>
                  <a:pt x="8751" y="79"/>
                  <a:pt x="8410" y="1"/>
                  <a:pt x="8054" y="1"/>
                </a:cubicBezTo>
                <a:close/>
              </a:path>
            </a:pathLst>
          </a:custGeom>
          <a:solidFill>
            <a:srgbClr val="089342"/>
          </a:solidFill>
          <a:ln>
            <a:solidFill>
              <a:srgbClr val="59953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1903;p40"/>
          <p:cNvSpPr/>
          <p:nvPr/>
        </p:nvSpPr>
        <p:spPr>
          <a:xfrm>
            <a:off x="5164512" y="2585065"/>
            <a:ext cx="1611839" cy="1619604"/>
          </a:xfrm>
          <a:custGeom>
            <a:avLst/>
            <a:gdLst/>
            <a:ahLst/>
            <a:cxnLst/>
            <a:rect l="l" t="t" r="r" b="b"/>
            <a:pathLst>
              <a:path w="15631" h="15404" extrusionOk="0">
                <a:moveTo>
                  <a:pt x="7928" y="5407"/>
                </a:moveTo>
                <a:cubicBezTo>
                  <a:pt x="7977" y="5407"/>
                  <a:pt x="8027" y="5409"/>
                  <a:pt x="8078" y="5412"/>
                </a:cubicBezTo>
                <a:cubicBezTo>
                  <a:pt x="8637" y="5447"/>
                  <a:pt x="9161" y="5726"/>
                  <a:pt x="9546" y="6146"/>
                </a:cubicBezTo>
                <a:cubicBezTo>
                  <a:pt x="9896" y="6566"/>
                  <a:pt x="10106" y="7125"/>
                  <a:pt x="10141" y="7685"/>
                </a:cubicBezTo>
                <a:cubicBezTo>
                  <a:pt x="10141" y="8034"/>
                  <a:pt x="10071" y="8384"/>
                  <a:pt x="9896" y="8664"/>
                </a:cubicBezTo>
                <a:cubicBezTo>
                  <a:pt x="9721" y="9013"/>
                  <a:pt x="9476" y="9293"/>
                  <a:pt x="9161" y="9538"/>
                </a:cubicBezTo>
                <a:cubicBezTo>
                  <a:pt x="8777" y="9818"/>
                  <a:pt x="8322" y="9992"/>
                  <a:pt x="7833" y="9992"/>
                </a:cubicBezTo>
                <a:cubicBezTo>
                  <a:pt x="7273" y="9957"/>
                  <a:pt x="6784" y="9783"/>
                  <a:pt x="6364" y="9433"/>
                </a:cubicBezTo>
                <a:cubicBezTo>
                  <a:pt x="5979" y="9118"/>
                  <a:pt x="5700" y="8664"/>
                  <a:pt x="5595" y="8174"/>
                </a:cubicBezTo>
                <a:cubicBezTo>
                  <a:pt x="5525" y="7720"/>
                  <a:pt x="5560" y="7265"/>
                  <a:pt x="5700" y="6845"/>
                </a:cubicBezTo>
                <a:cubicBezTo>
                  <a:pt x="5840" y="6426"/>
                  <a:pt x="6084" y="6076"/>
                  <a:pt x="6434" y="5866"/>
                </a:cubicBezTo>
                <a:cubicBezTo>
                  <a:pt x="6882" y="5578"/>
                  <a:pt x="7389" y="5407"/>
                  <a:pt x="7928" y="5407"/>
                </a:cubicBezTo>
                <a:close/>
                <a:moveTo>
                  <a:pt x="8054" y="1"/>
                </a:moveTo>
                <a:cubicBezTo>
                  <a:pt x="7935" y="1"/>
                  <a:pt x="7815" y="9"/>
                  <a:pt x="7693" y="27"/>
                </a:cubicBezTo>
                <a:cubicBezTo>
                  <a:pt x="7552" y="40"/>
                  <a:pt x="7422" y="43"/>
                  <a:pt x="7303" y="43"/>
                </a:cubicBezTo>
                <a:cubicBezTo>
                  <a:pt x="7198" y="43"/>
                  <a:pt x="7102" y="41"/>
                  <a:pt x="7016" y="41"/>
                </a:cubicBezTo>
                <a:cubicBezTo>
                  <a:pt x="6690" y="41"/>
                  <a:pt x="6504" y="76"/>
                  <a:pt x="6504" y="412"/>
                </a:cubicBezTo>
                <a:cubicBezTo>
                  <a:pt x="6504" y="831"/>
                  <a:pt x="6574" y="1740"/>
                  <a:pt x="6609" y="2545"/>
                </a:cubicBezTo>
                <a:cubicBezTo>
                  <a:pt x="6014" y="2649"/>
                  <a:pt x="5455" y="2894"/>
                  <a:pt x="4930" y="3209"/>
                </a:cubicBezTo>
                <a:cubicBezTo>
                  <a:pt x="4356" y="2466"/>
                  <a:pt x="3652" y="1527"/>
                  <a:pt x="3447" y="1527"/>
                </a:cubicBezTo>
                <a:cubicBezTo>
                  <a:pt x="3439" y="1527"/>
                  <a:pt x="3433" y="1528"/>
                  <a:pt x="3427" y="1530"/>
                </a:cubicBezTo>
                <a:cubicBezTo>
                  <a:pt x="2972" y="1705"/>
                  <a:pt x="2588" y="1985"/>
                  <a:pt x="2308" y="2370"/>
                </a:cubicBezTo>
                <a:cubicBezTo>
                  <a:pt x="1853" y="2929"/>
                  <a:pt x="1364" y="3104"/>
                  <a:pt x="1748" y="3489"/>
                </a:cubicBezTo>
                <a:cubicBezTo>
                  <a:pt x="2098" y="3838"/>
                  <a:pt x="2658" y="4328"/>
                  <a:pt x="3252" y="4817"/>
                </a:cubicBezTo>
                <a:cubicBezTo>
                  <a:pt x="3077" y="5097"/>
                  <a:pt x="2937" y="5412"/>
                  <a:pt x="2867" y="5692"/>
                </a:cubicBezTo>
                <a:cubicBezTo>
                  <a:pt x="2763" y="5971"/>
                  <a:pt x="2693" y="6286"/>
                  <a:pt x="2623" y="6566"/>
                </a:cubicBezTo>
                <a:cubicBezTo>
                  <a:pt x="1913" y="6490"/>
                  <a:pt x="1076" y="6359"/>
                  <a:pt x="641" y="6359"/>
                </a:cubicBezTo>
                <a:cubicBezTo>
                  <a:pt x="476" y="6359"/>
                  <a:pt x="369" y="6378"/>
                  <a:pt x="350" y="6426"/>
                </a:cubicBezTo>
                <a:cubicBezTo>
                  <a:pt x="140" y="6880"/>
                  <a:pt x="105" y="7335"/>
                  <a:pt x="175" y="7790"/>
                </a:cubicBezTo>
                <a:cubicBezTo>
                  <a:pt x="245" y="8559"/>
                  <a:pt x="0" y="9013"/>
                  <a:pt x="525" y="9013"/>
                </a:cubicBezTo>
                <a:cubicBezTo>
                  <a:pt x="979" y="9013"/>
                  <a:pt x="1853" y="8943"/>
                  <a:pt x="2623" y="8908"/>
                </a:cubicBezTo>
                <a:cubicBezTo>
                  <a:pt x="2763" y="9503"/>
                  <a:pt x="3007" y="10097"/>
                  <a:pt x="3322" y="10657"/>
                </a:cubicBezTo>
                <a:cubicBezTo>
                  <a:pt x="2553" y="11251"/>
                  <a:pt x="1574" y="11916"/>
                  <a:pt x="1644" y="12125"/>
                </a:cubicBezTo>
                <a:cubicBezTo>
                  <a:pt x="1818" y="12545"/>
                  <a:pt x="2098" y="12930"/>
                  <a:pt x="2483" y="13209"/>
                </a:cubicBezTo>
                <a:cubicBezTo>
                  <a:pt x="2936" y="13556"/>
                  <a:pt x="3145" y="13923"/>
                  <a:pt x="3374" y="13923"/>
                </a:cubicBezTo>
                <a:cubicBezTo>
                  <a:pt x="3445" y="13923"/>
                  <a:pt x="3519" y="13887"/>
                  <a:pt x="3602" y="13804"/>
                </a:cubicBezTo>
                <a:cubicBezTo>
                  <a:pt x="3986" y="13419"/>
                  <a:pt x="4511" y="12790"/>
                  <a:pt x="5035" y="12195"/>
                </a:cubicBezTo>
                <a:cubicBezTo>
                  <a:pt x="5560" y="12545"/>
                  <a:pt x="6119" y="12790"/>
                  <a:pt x="6714" y="12930"/>
                </a:cubicBezTo>
                <a:cubicBezTo>
                  <a:pt x="6574" y="13909"/>
                  <a:pt x="6399" y="15133"/>
                  <a:pt x="6574" y="15168"/>
                </a:cubicBezTo>
                <a:cubicBezTo>
                  <a:pt x="6889" y="15325"/>
                  <a:pt x="7243" y="15404"/>
                  <a:pt x="7592" y="15404"/>
                </a:cubicBezTo>
                <a:cubicBezTo>
                  <a:pt x="7708" y="15404"/>
                  <a:pt x="7824" y="15395"/>
                  <a:pt x="7938" y="15377"/>
                </a:cubicBezTo>
                <a:cubicBezTo>
                  <a:pt x="8078" y="15364"/>
                  <a:pt x="8210" y="15361"/>
                  <a:pt x="8331" y="15361"/>
                </a:cubicBezTo>
                <a:cubicBezTo>
                  <a:pt x="8437" y="15361"/>
                  <a:pt x="8536" y="15363"/>
                  <a:pt x="8625" y="15363"/>
                </a:cubicBezTo>
                <a:cubicBezTo>
                  <a:pt x="8961" y="15363"/>
                  <a:pt x="9161" y="15328"/>
                  <a:pt x="9161" y="14993"/>
                </a:cubicBezTo>
                <a:cubicBezTo>
                  <a:pt x="9161" y="14573"/>
                  <a:pt x="9092" y="13699"/>
                  <a:pt x="9022" y="12895"/>
                </a:cubicBezTo>
                <a:cubicBezTo>
                  <a:pt x="9651" y="12755"/>
                  <a:pt x="10210" y="12510"/>
                  <a:pt x="10735" y="12160"/>
                </a:cubicBezTo>
                <a:cubicBezTo>
                  <a:pt x="11319" y="12950"/>
                  <a:pt x="12037" y="13875"/>
                  <a:pt x="12229" y="13875"/>
                </a:cubicBezTo>
                <a:cubicBezTo>
                  <a:pt x="12232" y="13875"/>
                  <a:pt x="12235" y="13874"/>
                  <a:pt x="12239" y="13874"/>
                </a:cubicBezTo>
                <a:cubicBezTo>
                  <a:pt x="12658" y="13699"/>
                  <a:pt x="13043" y="13384"/>
                  <a:pt x="13323" y="13035"/>
                </a:cubicBezTo>
                <a:cubicBezTo>
                  <a:pt x="13812" y="12440"/>
                  <a:pt x="14302" y="12265"/>
                  <a:pt x="13917" y="11916"/>
                </a:cubicBezTo>
                <a:cubicBezTo>
                  <a:pt x="13532" y="11531"/>
                  <a:pt x="12938" y="11041"/>
                  <a:pt x="12343" y="10482"/>
                </a:cubicBezTo>
                <a:cubicBezTo>
                  <a:pt x="12448" y="10342"/>
                  <a:pt x="12553" y="10167"/>
                  <a:pt x="12623" y="9992"/>
                </a:cubicBezTo>
                <a:cubicBezTo>
                  <a:pt x="12833" y="9608"/>
                  <a:pt x="12973" y="9223"/>
                  <a:pt x="13078" y="8804"/>
                </a:cubicBezTo>
                <a:cubicBezTo>
                  <a:pt x="13764" y="8902"/>
                  <a:pt x="14536" y="9017"/>
                  <a:pt x="14972" y="9017"/>
                </a:cubicBezTo>
                <a:cubicBezTo>
                  <a:pt x="15159" y="9017"/>
                  <a:pt x="15284" y="8996"/>
                  <a:pt x="15316" y="8943"/>
                </a:cubicBezTo>
                <a:cubicBezTo>
                  <a:pt x="15491" y="8489"/>
                  <a:pt x="15560" y="8034"/>
                  <a:pt x="15491" y="7580"/>
                </a:cubicBezTo>
                <a:cubicBezTo>
                  <a:pt x="15421" y="6845"/>
                  <a:pt x="15630" y="6356"/>
                  <a:pt x="15106" y="6356"/>
                </a:cubicBezTo>
                <a:cubicBezTo>
                  <a:pt x="14686" y="6356"/>
                  <a:pt x="13812" y="6426"/>
                  <a:pt x="13008" y="6461"/>
                </a:cubicBezTo>
                <a:cubicBezTo>
                  <a:pt x="12868" y="5866"/>
                  <a:pt x="12623" y="5307"/>
                  <a:pt x="12309" y="4782"/>
                </a:cubicBezTo>
                <a:cubicBezTo>
                  <a:pt x="13078" y="4188"/>
                  <a:pt x="14057" y="3489"/>
                  <a:pt x="13987" y="3279"/>
                </a:cubicBezTo>
                <a:cubicBezTo>
                  <a:pt x="13847" y="2859"/>
                  <a:pt x="13532" y="2475"/>
                  <a:pt x="13148" y="2195"/>
                </a:cubicBezTo>
                <a:cubicBezTo>
                  <a:pt x="12729" y="1829"/>
                  <a:pt x="12526" y="1462"/>
                  <a:pt x="12303" y="1462"/>
                </a:cubicBezTo>
                <a:cubicBezTo>
                  <a:pt x="12229" y="1462"/>
                  <a:pt x="12152" y="1504"/>
                  <a:pt x="12064" y="1600"/>
                </a:cubicBezTo>
                <a:cubicBezTo>
                  <a:pt x="11679" y="1950"/>
                  <a:pt x="11190" y="2545"/>
                  <a:pt x="10665" y="3139"/>
                </a:cubicBezTo>
                <a:cubicBezTo>
                  <a:pt x="10141" y="2789"/>
                  <a:pt x="9581" y="2545"/>
                  <a:pt x="8952" y="2405"/>
                </a:cubicBezTo>
                <a:cubicBezTo>
                  <a:pt x="9092" y="1461"/>
                  <a:pt x="9266" y="307"/>
                  <a:pt x="9092" y="237"/>
                </a:cubicBezTo>
                <a:cubicBezTo>
                  <a:pt x="8751" y="79"/>
                  <a:pt x="8410" y="1"/>
                  <a:pt x="8054" y="1"/>
                </a:cubicBezTo>
                <a:close/>
              </a:path>
            </a:pathLst>
          </a:custGeom>
          <a:solidFill>
            <a:srgbClr val="089342"/>
          </a:solidFill>
          <a:ln>
            <a:solidFill>
              <a:srgbClr val="59953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1903;p40"/>
          <p:cNvSpPr/>
          <p:nvPr/>
        </p:nvSpPr>
        <p:spPr>
          <a:xfrm>
            <a:off x="5931247" y="1316083"/>
            <a:ext cx="1611839" cy="1619604"/>
          </a:xfrm>
          <a:custGeom>
            <a:avLst/>
            <a:gdLst/>
            <a:ahLst/>
            <a:cxnLst/>
            <a:rect l="l" t="t" r="r" b="b"/>
            <a:pathLst>
              <a:path w="15631" h="15404" extrusionOk="0">
                <a:moveTo>
                  <a:pt x="7928" y="5407"/>
                </a:moveTo>
                <a:cubicBezTo>
                  <a:pt x="7977" y="5407"/>
                  <a:pt x="8027" y="5409"/>
                  <a:pt x="8078" y="5412"/>
                </a:cubicBezTo>
                <a:cubicBezTo>
                  <a:pt x="8637" y="5447"/>
                  <a:pt x="9161" y="5726"/>
                  <a:pt x="9546" y="6146"/>
                </a:cubicBezTo>
                <a:cubicBezTo>
                  <a:pt x="9896" y="6566"/>
                  <a:pt x="10106" y="7125"/>
                  <a:pt x="10141" y="7685"/>
                </a:cubicBezTo>
                <a:cubicBezTo>
                  <a:pt x="10141" y="8034"/>
                  <a:pt x="10071" y="8384"/>
                  <a:pt x="9896" y="8664"/>
                </a:cubicBezTo>
                <a:cubicBezTo>
                  <a:pt x="9721" y="9013"/>
                  <a:pt x="9476" y="9293"/>
                  <a:pt x="9161" y="9538"/>
                </a:cubicBezTo>
                <a:cubicBezTo>
                  <a:pt x="8777" y="9818"/>
                  <a:pt x="8322" y="9992"/>
                  <a:pt x="7833" y="9992"/>
                </a:cubicBezTo>
                <a:cubicBezTo>
                  <a:pt x="7273" y="9957"/>
                  <a:pt x="6784" y="9783"/>
                  <a:pt x="6364" y="9433"/>
                </a:cubicBezTo>
                <a:cubicBezTo>
                  <a:pt x="5979" y="9118"/>
                  <a:pt x="5700" y="8664"/>
                  <a:pt x="5595" y="8174"/>
                </a:cubicBezTo>
                <a:cubicBezTo>
                  <a:pt x="5525" y="7720"/>
                  <a:pt x="5560" y="7265"/>
                  <a:pt x="5700" y="6845"/>
                </a:cubicBezTo>
                <a:cubicBezTo>
                  <a:pt x="5840" y="6426"/>
                  <a:pt x="6084" y="6076"/>
                  <a:pt x="6434" y="5866"/>
                </a:cubicBezTo>
                <a:cubicBezTo>
                  <a:pt x="6882" y="5578"/>
                  <a:pt x="7389" y="5407"/>
                  <a:pt x="7928" y="5407"/>
                </a:cubicBezTo>
                <a:close/>
                <a:moveTo>
                  <a:pt x="8054" y="1"/>
                </a:moveTo>
                <a:cubicBezTo>
                  <a:pt x="7935" y="1"/>
                  <a:pt x="7815" y="9"/>
                  <a:pt x="7693" y="27"/>
                </a:cubicBezTo>
                <a:cubicBezTo>
                  <a:pt x="7552" y="40"/>
                  <a:pt x="7422" y="43"/>
                  <a:pt x="7303" y="43"/>
                </a:cubicBezTo>
                <a:cubicBezTo>
                  <a:pt x="7198" y="43"/>
                  <a:pt x="7102" y="41"/>
                  <a:pt x="7016" y="41"/>
                </a:cubicBezTo>
                <a:cubicBezTo>
                  <a:pt x="6690" y="41"/>
                  <a:pt x="6504" y="76"/>
                  <a:pt x="6504" y="412"/>
                </a:cubicBezTo>
                <a:cubicBezTo>
                  <a:pt x="6504" y="831"/>
                  <a:pt x="6574" y="1740"/>
                  <a:pt x="6609" y="2545"/>
                </a:cubicBezTo>
                <a:cubicBezTo>
                  <a:pt x="6014" y="2649"/>
                  <a:pt x="5455" y="2894"/>
                  <a:pt x="4930" y="3209"/>
                </a:cubicBezTo>
                <a:cubicBezTo>
                  <a:pt x="4356" y="2466"/>
                  <a:pt x="3652" y="1527"/>
                  <a:pt x="3447" y="1527"/>
                </a:cubicBezTo>
                <a:cubicBezTo>
                  <a:pt x="3439" y="1527"/>
                  <a:pt x="3433" y="1528"/>
                  <a:pt x="3427" y="1530"/>
                </a:cubicBezTo>
                <a:cubicBezTo>
                  <a:pt x="2972" y="1705"/>
                  <a:pt x="2588" y="1985"/>
                  <a:pt x="2308" y="2370"/>
                </a:cubicBezTo>
                <a:cubicBezTo>
                  <a:pt x="1853" y="2929"/>
                  <a:pt x="1364" y="3104"/>
                  <a:pt x="1748" y="3489"/>
                </a:cubicBezTo>
                <a:cubicBezTo>
                  <a:pt x="2098" y="3838"/>
                  <a:pt x="2658" y="4328"/>
                  <a:pt x="3252" y="4817"/>
                </a:cubicBezTo>
                <a:cubicBezTo>
                  <a:pt x="3077" y="5097"/>
                  <a:pt x="2937" y="5412"/>
                  <a:pt x="2867" y="5692"/>
                </a:cubicBezTo>
                <a:cubicBezTo>
                  <a:pt x="2763" y="5971"/>
                  <a:pt x="2693" y="6286"/>
                  <a:pt x="2623" y="6566"/>
                </a:cubicBezTo>
                <a:cubicBezTo>
                  <a:pt x="1913" y="6490"/>
                  <a:pt x="1076" y="6359"/>
                  <a:pt x="641" y="6359"/>
                </a:cubicBezTo>
                <a:cubicBezTo>
                  <a:pt x="476" y="6359"/>
                  <a:pt x="369" y="6378"/>
                  <a:pt x="350" y="6426"/>
                </a:cubicBezTo>
                <a:cubicBezTo>
                  <a:pt x="140" y="6880"/>
                  <a:pt x="105" y="7335"/>
                  <a:pt x="175" y="7790"/>
                </a:cubicBezTo>
                <a:cubicBezTo>
                  <a:pt x="245" y="8559"/>
                  <a:pt x="0" y="9013"/>
                  <a:pt x="525" y="9013"/>
                </a:cubicBezTo>
                <a:cubicBezTo>
                  <a:pt x="979" y="9013"/>
                  <a:pt x="1853" y="8943"/>
                  <a:pt x="2623" y="8908"/>
                </a:cubicBezTo>
                <a:cubicBezTo>
                  <a:pt x="2763" y="9503"/>
                  <a:pt x="3007" y="10097"/>
                  <a:pt x="3322" y="10657"/>
                </a:cubicBezTo>
                <a:cubicBezTo>
                  <a:pt x="2553" y="11251"/>
                  <a:pt x="1574" y="11916"/>
                  <a:pt x="1644" y="12125"/>
                </a:cubicBezTo>
                <a:cubicBezTo>
                  <a:pt x="1818" y="12545"/>
                  <a:pt x="2098" y="12930"/>
                  <a:pt x="2483" y="13209"/>
                </a:cubicBezTo>
                <a:cubicBezTo>
                  <a:pt x="2936" y="13556"/>
                  <a:pt x="3145" y="13923"/>
                  <a:pt x="3374" y="13923"/>
                </a:cubicBezTo>
                <a:cubicBezTo>
                  <a:pt x="3445" y="13923"/>
                  <a:pt x="3519" y="13887"/>
                  <a:pt x="3602" y="13804"/>
                </a:cubicBezTo>
                <a:cubicBezTo>
                  <a:pt x="3986" y="13419"/>
                  <a:pt x="4511" y="12790"/>
                  <a:pt x="5035" y="12195"/>
                </a:cubicBezTo>
                <a:cubicBezTo>
                  <a:pt x="5560" y="12545"/>
                  <a:pt x="6119" y="12790"/>
                  <a:pt x="6714" y="12930"/>
                </a:cubicBezTo>
                <a:cubicBezTo>
                  <a:pt x="6574" y="13909"/>
                  <a:pt x="6399" y="15133"/>
                  <a:pt x="6574" y="15168"/>
                </a:cubicBezTo>
                <a:cubicBezTo>
                  <a:pt x="6889" y="15325"/>
                  <a:pt x="7243" y="15404"/>
                  <a:pt x="7592" y="15404"/>
                </a:cubicBezTo>
                <a:cubicBezTo>
                  <a:pt x="7708" y="15404"/>
                  <a:pt x="7824" y="15395"/>
                  <a:pt x="7938" y="15377"/>
                </a:cubicBezTo>
                <a:cubicBezTo>
                  <a:pt x="8078" y="15364"/>
                  <a:pt x="8210" y="15361"/>
                  <a:pt x="8331" y="15361"/>
                </a:cubicBezTo>
                <a:cubicBezTo>
                  <a:pt x="8437" y="15361"/>
                  <a:pt x="8536" y="15363"/>
                  <a:pt x="8625" y="15363"/>
                </a:cubicBezTo>
                <a:cubicBezTo>
                  <a:pt x="8961" y="15363"/>
                  <a:pt x="9161" y="15328"/>
                  <a:pt x="9161" y="14993"/>
                </a:cubicBezTo>
                <a:cubicBezTo>
                  <a:pt x="9161" y="14573"/>
                  <a:pt x="9092" y="13699"/>
                  <a:pt x="9022" y="12895"/>
                </a:cubicBezTo>
                <a:cubicBezTo>
                  <a:pt x="9651" y="12755"/>
                  <a:pt x="10210" y="12510"/>
                  <a:pt x="10735" y="12160"/>
                </a:cubicBezTo>
                <a:cubicBezTo>
                  <a:pt x="11319" y="12950"/>
                  <a:pt x="12037" y="13875"/>
                  <a:pt x="12229" y="13875"/>
                </a:cubicBezTo>
                <a:cubicBezTo>
                  <a:pt x="12232" y="13875"/>
                  <a:pt x="12235" y="13874"/>
                  <a:pt x="12239" y="13874"/>
                </a:cubicBezTo>
                <a:cubicBezTo>
                  <a:pt x="12658" y="13699"/>
                  <a:pt x="13043" y="13384"/>
                  <a:pt x="13323" y="13035"/>
                </a:cubicBezTo>
                <a:cubicBezTo>
                  <a:pt x="13812" y="12440"/>
                  <a:pt x="14302" y="12265"/>
                  <a:pt x="13917" y="11916"/>
                </a:cubicBezTo>
                <a:cubicBezTo>
                  <a:pt x="13532" y="11531"/>
                  <a:pt x="12938" y="11041"/>
                  <a:pt x="12343" y="10482"/>
                </a:cubicBezTo>
                <a:cubicBezTo>
                  <a:pt x="12448" y="10342"/>
                  <a:pt x="12553" y="10167"/>
                  <a:pt x="12623" y="9992"/>
                </a:cubicBezTo>
                <a:cubicBezTo>
                  <a:pt x="12833" y="9608"/>
                  <a:pt x="12973" y="9223"/>
                  <a:pt x="13078" y="8804"/>
                </a:cubicBezTo>
                <a:cubicBezTo>
                  <a:pt x="13764" y="8902"/>
                  <a:pt x="14536" y="9017"/>
                  <a:pt x="14972" y="9017"/>
                </a:cubicBezTo>
                <a:cubicBezTo>
                  <a:pt x="15159" y="9017"/>
                  <a:pt x="15284" y="8996"/>
                  <a:pt x="15316" y="8943"/>
                </a:cubicBezTo>
                <a:cubicBezTo>
                  <a:pt x="15491" y="8489"/>
                  <a:pt x="15560" y="8034"/>
                  <a:pt x="15491" y="7580"/>
                </a:cubicBezTo>
                <a:cubicBezTo>
                  <a:pt x="15421" y="6845"/>
                  <a:pt x="15630" y="6356"/>
                  <a:pt x="15106" y="6356"/>
                </a:cubicBezTo>
                <a:cubicBezTo>
                  <a:pt x="14686" y="6356"/>
                  <a:pt x="13812" y="6426"/>
                  <a:pt x="13008" y="6461"/>
                </a:cubicBezTo>
                <a:cubicBezTo>
                  <a:pt x="12868" y="5866"/>
                  <a:pt x="12623" y="5307"/>
                  <a:pt x="12309" y="4782"/>
                </a:cubicBezTo>
                <a:cubicBezTo>
                  <a:pt x="13078" y="4188"/>
                  <a:pt x="14057" y="3489"/>
                  <a:pt x="13987" y="3279"/>
                </a:cubicBezTo>
                <a:cubicBezTo>
                  <a:pt x="13847" y="2859"/>
                  <a:pt x="13532" y="2475"/>
                  <a:pt x="13148" y="2195"/>
                </a:cubicBezTo>
                <a:cubicBezTo>
                  <a:pt x="12729" y="1829"/>
                  <a:pt x="12526" y="1462"/>
                  <a:pt x="12303" y="1462"/>
                </a:cubicBezTo>
                <a:cubicBezTo>
                  <a:pt x="12229" y="1462"/>
                  <a:pt x="12152" y="1504"/>
                  <a:pt x="12064" y="1600"/>
                </a:cubicBezTo>
                <a:cubicBezTo>
                  <a:pt x="11679" y="1950"/>
                  <a:pt x="11190" y="2545"/>
                  <a:pt x="10665" y="3139"/>
                </a:cubicBezTo>
                <a:cubicBezTo>
                  <a:pt x="10141" y="2789"/>
                  <a:pt x="9581" y="2545"/>
                  <a:pt x="8952" y="2405"/>
                </a:cubicBezTo>
                <a:cubicBezTo>
                  <a:pt x="9092" y="1461"/>
                  <a:pt x="9266" y="307"/>
                  <a:pt x="9092" y="237"/>
                </a:cubicBezTo>
                <a:cubicBezTo>
                  <a:pt x="8751" y="79"/>
                  <a:pt x="8410" y="1"/>
                  <a:pt x="8054" y="1"/>
                </a:cubicBezTo>
                <a:close/>
              </a:path>
            </a:pathLst>
          </a:custGeom>
          <a:solidFill>
            <a:srgbClr val="089342"/>
          </a:solidFill>
          <a:ln>
            <a:solidFill>
              <a:srgbClr val="59953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 actions for a green future</a:t>
            </a:r>
            <a:endParaRPr lang="en-GB" b="1" dirty="0"/>
          </a:p>
        </p:txBody>
      </p:sp>
      <p:sp>
        <p:nvSpPr>
          <p:cNvPr id="4" name="Google Shape;1903;p40"/>
          <p:cNvSpPr/>
          <p:nvPr/>
        </p:nvSpPr>
        <p:spPr>
          <a:xfrm>
            <a:off x="3942114" y="1387235"/>
            <a:ext cx="1611839" cy="1619604"/>
          </a:xfrm>
          <a:custGeom>
            <a:avLst/>
            <a:gdLst/>
            <a:ahLst/>
            <a:cxnLst/>
            <a:rect l="l" t="t" r="r" b="b"/>
            <a:pathLst>
              <a:path w="15631" h="15404" extrusionOk="0">
                <a:moveTo>
                  <a:pt x="7928" y="5407"/>
                </a:moveTo>
                <a:cubicBezTo>
                  <a:pt x="7977" y="5407"/>
                  <a:pt x="8027" y="5409"/>
                  <a:pt x="8078" y="5412"/>
                </a:cubicBezTo>
                <a:cubicBezTo>
                  <a:pt x="8637" y="5447"/>
                  <a:pt x="9161" y="5726"/>
                  <a:pt x="9546" y="6146"/>
                </a:cubicBezTo>
                <a:cubicBezTo>
                  <a:pt x="9896" y="6566"/>
                  <a:pt x="10106" y="7125"/>
                  <a:pt x="10141" y="7685"/>
                </a:cubicBezTo>
                <a:cubicBezTo>
                  <a:pt x="10141" y="8034"/>
                  <a:pt x="10071" y="8384"/>
                  <a:pt x="9896" y="8664"/>
                </a:cubicBezTo>
                <a:cubicBezTo>
                  <a:pt x="9721" y="9013"/>
                  <a:pt x="9476" y="9293"/>
                  <a:pt x="9161" y="9538"/>
                </a:cubicBezTo>
                <a:cubicBezTo>
                  <a:pt x="8777" y="9818"/>
                  <a:pt x="8322" y="9992"/>
                  <a:pt x="7833" y="9992"/>
                </a:cubicBezTo>
                <a:cubicBezTo>
                  <a:pt x="7273" y="9957"/>
                  <a:pt x="6784" y="9783"/>
                  <a:pt x="6364" y="9433"/>
                </a:cubicBezTo>
                <a:cubicBezTo>
                  <a:pt x="5979" y="9118"/>
                  <a:pt x="5700" y="8664"/>
                  <a:pt x="5595" y="8174"/>
                </a:cubicBezTo>
                <a:cubicBezTo>
                  <a:pt x="5525" y="7720"/>
                  <a:pt x="5560" y="7265"/>
                  <a:pt x="5700" y="6845"/>
                </a:cubicBezTo>
                <a:cubicBezTo>
                  <a:pt x="5840" y="6426"/>
                  <a:pt x="6084" y="6076"/>
                  <a:pt x="6434" y="5866"/>
                </a:cubicBezTo>
                <a:cubicBezTo>
                  <a:pt x="6882" y="5578"/>
                  <a:pt x="7389" y="5407"/>
                  <a:pt x="7928" y="5407"/>
                </a:cubicBezTo>
                <a:close/>
                <a:moveTo>
                  <a:pt x="8054" y="1"/>
                </a:moveTo>
                <a:cubicBezTo>
                  <a:pt x="7935" y="1"/>
                  <a:pt x="7815" y="9"/>
                  <a:pt x="7693" y="27"/>
                </a:cubicBezTo>
                <a:cubicBezTo>
                  <a:pt x="7552" y="40"/>
                  <a:pt x="7422" y="43"/>
                  <a:pt x="7303" y="43"/>
                </a:cubicBezTo>
                <a:cubicBezTo>
                  <a:pt x="7198" y="43"/>
                  <a:pt x="7102" y="41"/>
                  <a:pt x="7016" y="41"/>
                </a:cubicBezTo>
                <a:cubicBezTo>
                  <a:pt x="6690" y="41"/>
                  <a:pt x="6504" y="76"/>
                  <a:pt x="6504" y="412"/>
                </a:cubicBezTo>
                <a:cubicBezTo>
                  <a:pt x="6504" y="831"/>
                  <a:pt x="6574" y="1740"/>
                  <a:pt x="6609" y="2545"/>
                </a:cubicBezTo>
                <a:cubicBezTo>
                  <a:pt x="6014" y="2649"/>
                  <a:pt x="5455" y="2894"/>
                  <a:pt x="4930" y="3209"/>
                </a:cubicBezTo>
                <a:cubicBezTo>
                  <a:pt x="4356" y="2466"/>
                  <a:pt x="3652" y="1527"/>
                  <a:pt x="3447" y="1527"/>
                </a:cubicBezTo>
                <a:cubicBezTo>
                  <a:pt x="3439" y="1527"/>
                  <a:pt x="3433" y="1528"/>
                  <a:pt x="3427" y="1530"/>
                </a:cubicBezTo>
                <a:cubicBezTo>
                  <a:pt x="2972" y="1705"/>
                  <a:pt x="2588" y="1985"/>
                  <a:pt x="2308" y="2370"/>
                </a:cubicBezTo>
                <a:cubicBezTo>
                  <a:pt x="1853" y="2929"/>
                  <a:pt x="1364" y="3104"/>
                  <a:pt x="1748" y="3489"/>
                </a:cubicBezTo>
                <a:cubicBezTo>
                  <a:pt x="2098" y="3838"/>
                  <a:pt x="2658" y="4328"/>
                  <a:pt x="3252" y="4817"/>
                </a:cubicBezTo>
                <a:cubicBezTo>
                  <a:pt x="3077" y="5097"/>
                  <a:pt x="2937" y="5412"/>
                  <a:pt x="2867" y="5692"/>
                </a:cubicBezTo>
                <a:cubicBezTo>
                  <a:pt x="2763" y="5971"/>
                  <a:pt x="2693" y="6286"/>
                  <a:pt x="2623" y="6566"/>
                </a:cubicBezTo>
                <a:cubicBezTo>
                  <a:pt x="1913" y="6490"/>
                  <a:pt x="1076" y="6359"/>
                  <a:pt x="641" y="6359"/>
                </a:cubicBezTo>
                <a:cubicBezTo>
                  <a:pt x="476" y="6359"/>
                  <a:pt x="369" y="6378"/>
                  <a:pt x="350" y="6426"/>
                </a:cubicBezTo>
                <a:cubicBezTo>
                  <a:pt x="140" y="6880"/>
                  <a:pt x="105" y="7335"/>
                  <a:pt x="175" y="7790"/>
                </a:cubicBezTo>
                <a:cubicBezTo>
                  <a:pt x="245" y="8559"/>
                  <a:pt x="0" y="9013"/>
                  <a:pt x="525" y="9013"/>
                </a:cubicBezTo>
                <a:cubicBezTo>
                  <a:pt x="979" y="9013"/>
                  <a:pt x="1853" y="8943"/>
                  <a:pt x="2623" y="8908"/>
                </a:cubicBezTo>
                <a:cubicBezTo>
                  <a:pt x="2763" y="9503"/>
                  <a:pt x="3007" y="10097"/>
                  <a:pt x="3322" y="10657"/>
                </a:cubicBezTo>
                <a:cubicBezTo>
                  <a:pt x="2553" y="11251"/>
                  <a:pt x="1574" y="11916"/>
                  <a:pt x="1644" y="12125"/>
                </a:cubicBezTo>
                <a:cubicBezTo>
                  <a:pt x="1818" y="12545"/>
                  <a:pt x="2098" y="12930"/>
                  <a:pt x="2483" y="13209"/>
                </a:cubicBezTo>
                <a:cubicBezTo>
                  <a:pt x="2936" y="13556"/>
                  <a:pt x="3145" y="13923"/>
                  <a:pt x="3374" y="13923"/>
                </a:cubicBezTo>
                <a:cubicBezTo>
                  <a:pt x="3445" y="13923"/>
                  <a:pt x="3519" y="13887"/>
                  <a:pt x="3602" y="13804"/>
                </a:cubicBezTo>
                <a:cubicBezTo>
                  <a:pt x="3986" y="13419"/>
                  <a:pt x="4511" y="12790"/>
                  <a:pt x="5035" y="12195"/>
                </a:cubicBezTo>
                <a:cubicBezTo>
                  <a:pt x="5560" y="12545"/>
                  <a:pt x="6119" y="12790"/>
                  <a:pt x="6714" y="12930"/>
                </a:cubicBezTo>
                <a:cubicBezTo>
                  <a:pt x="6574" y="13909"/>
                  <a:pt x="6399" y="15133"/>
                  <a:pt x="6574" y="15168"/>
                </a:cubicBezTo>
                <a:cubicBezTo>
                  <a:pt x="6889" y="15325"/>
                  <a:pt x="7243" y="15404"/>
                  <a:pt x="7592" y="15404"/>
                </a:cubicBezTo>
                <a:cubicBezTo>
                  <a:pt x="7708" y="15404"/>
                  <a:pt x="7824" y="15395"/>
                  <a:pt x="7938" y="15377"/>
                </a:cubicBezTo>
                <a:cubicBezTo>
                  <a:pt x="8078" y="15364"/>
                  <a:pt x="8210" y="15361"/>
                  <a:pt x="8331" y="15361"/>
                </a:cubicBezTo>
                <a:cubicBezTo>
                  <a:pt x="8437" y="15361"/>
                  <a:pt x="8536" y="15363"/>
                  <a:pt x="8625" y="15363"/>
                </a:cubicBezTo>
                <a:cubicBezTo>
                  <a:pt x="8961" y="15363"/>
                  <a:pt x="9161" y="15328"/>
                  <a:pt x="9161" y="14993"/>
                </a:cubicBezTo>
                <a:cubicBezTo>
                  <a:pt x="9161" y="14573"/>
                  <a:pt x="9092" y="13699"/>
                  <a:pt x="9022" y="12895"/>
                </a:cubicBezTo>
                <a:cubicBezTo>
                  <a:pt x="9651" y="12755"/>
                  <a:pt x="10210" y="12510"/>
                  <a:pt x="10735" y="12160"/>
                </a:cubicBezTo>
                <a:cubicBezTo>
                  <a:pt x="11319" y="12950"/>
                  <a:pt x="12037" y="13875"/>
                  <a:pt x="12229" y="13875"/>
                </a:cubicBezTo>
                <a:cubicBezTo>
                  <a:pt x="12232" y="13875"/>
                  <a:pt x="12235" y="13874"/>
                  <a:pt x="12239" y="13874"/>
                </a:cubicBezTo>
                <a:cubicBezTo>
                  <a:pt x="12658" y="13699"/>
                  <a:pt x="13043" y="13384"/>
                  <a:pt x="13323" y="13035"/>
                </a:cubicBezTo>
                <a:cubicBezTo>
                  <a:pt x="13812" y="12440"/>
                  <a:pt x="14302" y="12265"/>
                  <a:pt x="13917" y="11916"/>
                </a:cubicBezTo>
                <a:cubicBezTo>
                  <a:pt x="13532" y="11531"/>
                  <a:pt x="12938" y="11041"/>
                  <a:pt x="12343" y="10482"/>
                </a:cubicBezTo>
                <a:cubicBezTo>
                  <a:pt x="12448" y="10342"/>
                  <a:pt x="12553" y="10167"/>
                  <a:pt x="12623" y="9992"/>
                </a:cubicBezTo>
                <a:cubicBezTo>
                  <a:pt x="12833" y="9608"/>
                  <a:pt x="12973" y="9223"/>
                  <a:pt x="13078" y="8804"/>
                </a:cubicBezTo>
                <a:cubicBezTo>
                  <a:pt x="13764" y="8902"/>
                  <a:pt x="14536" y="9017"/>
                  <a:pt x="14972" y="9017"/>
                </a:cubicBezTo>
                <a:cubicBezTo>
                  <a:pt x="15159" y="9017"/>
                  <a:pt x="15284" y="8996"/>
                  <a:pt x="15316" y="8943"/>
                </a:cubicBezTo>
                <a:cubicBezTo>
                  <a:pt x="15491" y="8489"/>
                  <a:pt x="15560" y="8034"/>
                  <a:pt x="15491" y="7580"/>
                </a:cubicBezTo>
                <a:cubicBezTo>
                  <a:pt x="15421" y="6845"/>
                  <a:pt x="15630" y="6356"/>
                  <a:pt x="15106" y="6356"/>
                </a:cubicBezTo>
                <a:cubicBezTo>
                  <a:pt x="14686" y="6356"/>
                  <a:pt x="13812" y="6426"/>
                  <a:pt x="13008" y="6461"/>
                </a:cubicBezTo>
                <a:cubicBezTo>
                  <a:pt x="12868" y="5866"/>
                  <a:pt x="12623" y="5307"/>
                  <a:pt x="12309" y="4782"/>
                </a:cubicBezTo>
                <a:cubicBezTo>
                  <a:pt x="13078" y="4188"/>
                  <a:pt x="14057" y="3489"/>
                  <a:pt x="13987" y="3279"/>
                </a:cubicBezTo>
                <a:cubicBezTo>
                  <a:pt x="13847" y="2859"/>
                  <a:pt x="13532" y="2475"/>
                  <a:pt x="13148" y="2195"/>
                </a:cubicBezTo>
                <a:cubicBezTo>
                  <a:pt x="12729" y="1829"/>
                  <a:pt x="12526" y="1462"/>
                  <a:pt x="12303" y="1462"/>
                </a:cubicBezTo>
                <a:cubicBezTo>
                  <a:pt x="12229" y="1462"/>
                  <a:pt x="12152" y="1504"/>
                  <a:pt x="12064" y="1600"/>
                </a:cubicBezTo>
                <a:cubicBezTo>
                  <a:pt x="11679" y="1950"/>
                  <a:pt x="11190" y="2545"/>
                  <a:pt x="10665" y="3139"/>
                </a:cubicBezTo>
                <a:cubicBezTo>
                  <a:pt x="10141" y="2789"/>
                  <a:pt x="9581" y="2545"/>
                  <a:pt x="8952" y="2405"/>
                </a:cubicBezTo>
                <a:cubicBezTo>
                  <a:pt x="9092" y="1461"/>
                  <a:pt x="9266" y="307"/>
                  <a:pt x="9092" y="237"/>
                </a:cubicBezTo>
                <a:cubicBezTo>
                  <a:pt x="8751" y="79"/>
                  <a:pt x="8410" y="1"/>
                  <a:pt x="8054" y="1"/>
                </a:cubicBezTo>
                <a:close/>
              </a:path>
            </a:pathLst>
          </a:custGeom>
          <a:solidFill>
            <a:srgbClr val="089342"/>
          </a:solidFill>
          <a:ln>
            <a:solidFill>
              <a:srgbClr val="59953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roup 22"/>
          <p:cNvGrpSpPr/>
          <p:nvPr/>
        </p:nvGrpSpPr>
        <p:grpSpPr>
          <a:xfrm>
            <a:off x="350991" y="3868261"/>
            <a:ext cx="3979807" cy="2060386"/>
            <a:chOff x="623540" y="1105256"/>
            <a:chExt cx="3979807" cy="2060386"/>
          </a:xfrm>
        </p:grpSpPr>
        <p:sp>
          <p:nvSpPr>
            <p:cNvPr id="25" name="Google Shape;1439;p33"/>
            <p:cNvSpPr/>
            <p:nvPr/>
          </p:nvSpPr>
          <p:spPr>
            <a:xfrm rot="5400000">
              <a:off x="858010" y="1121763"/>
              <a:ext cx="1809409" cy="2278349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5995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oogle Shape;1440;p33"/>
            <p:cNvGrpSpPr/>
            <p:nvPr/>
          </p:nvGrpSpPr>
          <p:grpSpPr>
            <a:xfrm>
              <a:off x="2445912" y="1461510"/>
              <a:ext cx="1173876" cy="1152086"/>
              <a:chOff x="913197" y="999532"/>
              <a:chExt cx="880407" cy="864065"/>
            </a:xfrm>
          </p:grpSpPr>
          <p:sp>
            <p:nvSpPr>
              <p:cNvPr id="29" name="Google Shape;1441;p33"/>
              <p:cNvSpPr/>
              <p:nvPr/>
            </p:nvSpPr>
            <p:spPr>
              <a:xfrm>
                <a:off x="943104" y="10130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" name="Google Shape;1442;p33"/>
              <p:cNvGrpSpPr/>
              <p:nvPr/>
            </p:nvGrpSpPr>
            <p:grpSpPr>
              <a:xfrm>
                <a:off x="913197" y="999532"/>
                <a:ext cx="811244" cy="797890"/>
                <a:chOff x="2138587" y="1324590"/>
                <a:chExt cx="811244" cy="797890"/>
              </a:xfrm>
            </p:grpSpPr>
            <p:sp>
              <p:nvSpPr>
                <p:cNvPr id="31" name="Google Shape;1443;p33"/>
                <p:cNvSpPr/>
                <p:nvPr/>
              </p:nvSpPr>
              <p:spPr>
                <a:xfrm>
                  <a:off x="2362934" y="1541292"/>
                  <a:ext cx="456710" cy="4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5" h="24935" extrusionOk="0">
                      <a:moveTo>
                        <a:pt x="13446" y="5209"/>
                      </a:moveTo>
                      <a:cubicBezTo>
                        <a:pt x="14378" y="5209"/>
                        <a:pt x="15307" y="5375"/>
                        <a:pt x="16181" y="5731"/>
                      </a:cubicBezTo>
                      <a:cubicBezTo>
                        <a:pt x="19335" y="7030"/>
                        <a:pt x="20857" y="12633"/>
                        <a:pt x="19298" y="15491"/>
                      </a:cubicBezTo>
                      <a:cubicBezTo>
                        <a:pt x="17948" y="17853"/>
                        <a:pt x="15487" y="19557"/>
                        <a:pt x="12972" y="19557"/>
                      </a:cubicBezTo>
                      <a:cubicBezTo>
                        <a:pt x="11615" y="19557"/>
                        <a:pt x="10241" y="19061"/>
                        <a:pt x="9018" y="17903"/>
                      </a:cubicBezTo>
                      <a:cubicBezTo>
                        <a:pt x="6718" y="15750"/>
                        <a:pt x="5048" y="12114"/>
                        <a:pt x="6421" y="9108"/>
                      </a:cubicBezTo>
                      <a:cubicBezTo>
                        <a:pt x="6421" y="9033"/>
                        <a:pt x="6458" y="8959"/>
                        <a:pt x="6495" y="8885"/>
                      </a:cubicBezTo>
                      <a:cubicBezTo>
                        <a:pt x="6495" y="8848"/>
                        <a:pt x="6532" y="8811"/>
                        <a:pt x="6569" y="8774"/>
                      </a:cubicBezTo>
                      <a:cubicBezTo>
                        <a:pt x="8082" y="6573"/>
                        <a:pt x="10777" y="5209"/>
                        <a:pt x="13446" y="5209"/>
                      </a:cubicBezTo>
                      <a:close/>
                      <a:moveTo>
                        <a:pt x="14143" y="0"/>
                      </a:moveTo>
                      <a:cubicBezTo>
                        <a:pt x="10425" y="0"/>
                        <a:pt x="6549" y="1381"/>
                        <a:pt x="4046" y="3615"/>
                      </a:cubicBezTo>
                      <a:cubicBezTo>
                        <a:pt x="38" y="7846"/>
                        <a:pt x="1" y="15045"/>
                        <a:pt x="3341" y="19684"/>
                      </a:cubicBezTo>
                      <a:cubicBezTo>
                        <a:pt x="5322" y="22444"/>
                        <a:pt x="8316" y="24935"/>
                        <a:pt x="11872" y="24935"/>
                      </a:cubicBezTo>
                      <a:cubicBezTo>
                        <a:pt x="12045" y="24935"/>
                        <a:pt x="12220" y="24929"/>
                        <a:pt x="12395" y="24917"/>
                      </a:cubicBezTo>
                      <a:cubicBezTo>
                        <a:pt x="15810" y="24694"/>
                        <a:pt x="19001" y="23247"/>
                        <a:pt x="21450" y="20872"/>
                      </a:cubicBezTo>
                      <a:cubicBezTo>
                        <a:pt x="23825" y="18497"/>
                        <a:pt x="25124" y="15268"/>
                        <a:pt x="24976" y="11928"/>
                      </a:cubicBezTo>
                      <a:cubicBezTo>
                        <a:pt x="24865" y="8737"/>
                        <a:pt x="24271" y="5248"/>
                        <a:pt x="21933" y="2873"/>
                      </a:cubicBezTo>
                      <a:cubicBezTo>
                        <a:pt x="19946" y="870"/>
                        <a:pt x="17094" y="0"/>
                        <a:pt x="14143" y="0"/>
                      </a:cubicBezTo>
                      <a:close/>
                    </a:path>
                  </a:pathLst>
                </a:custGeom>
                <a:solidFill>
                  <a:srgbClr val="F4D5C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Google Shape;1444;p33"/>
                <p:cNvSpPr/>
                <p:nvPr/>
              </p:nvSpPr>
              <p:spPr>
                <a:xfrm>
                  <a:off x="2218586" y="1394145"/>
                  <a:ext cx="723828" cy="687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0" h="37754" extrusionOk="0">
                      <a:moveTo>
                        <a:pt x="22206" y="1089"/>
                      </a:moveTo>
                      <a:cubicBezTo>
                        <a:pt x="24610" y="1089"/>
                        <a:pt x="26982" y="1580"/>
                        <a:pt x="29206" y="2858"/>
                      </a:cubicBezTo>
                      <a:cubicBezTo>
                        <a:pt x="33102" y="5085"/>
                        <a:pt x="35552" y="9501"/>
                        <a:pt x="36814" y="13694"/>
                      </a:cubicBezTo>
                      <a:cubicBezTo>
                        <a:pt x="39819" y="23417"/>
                        <a:pt x="34550" y="32955"/>
                        <a:pt x="24864" y="35886"/>
                      </a:cubicBezTo>
                      <a:cubicBezTo>
                        <a:pt x="22982" y="36436"/>
                        <a:pt x="21049" y="36709"/>
                        <a:pt x="19120" y="36709"/>
                      </a:cubicBezTo>
                      <a:cubicBezTo>
                        <a:pt x="16749" y="36709"/>
                        <a:pt x="14386" y="36296"/>
                        <a:pt x="12135" y="35478"/>
                      </a:cubicBezTo>
                      <a:cubicBezTo>
                        <a:pt x="6977" y="33623"/>
                        <a:pt x="3785" y="29392"/>
                        <a:pt x="2524" y="24159"/>
                      </a:cubicBezTo>
                      <a:cubicBezTo>
                        <a:pt x="1336" y="19409"/>
                        <a:pt x="2227" y="14362"/>
                        <a:pt x="4936" y="10280"/>
                      </a:cubicBezTo>
                      <a:cubicBezTo>
                        <a:pt x="6854" y="7292"/>
                        <a:pt x="9908" y="4158"/>
                        <a:pt x="13262" y="2808"/>
                      </a:cubicBezTo>
                      <a:lnTo>
                        <a:pt x="13262" y="2808"/>
                      </a:lnTo>
                      <a:cubicBezTo>
                        <a:pt x="13293" y="2803"/>
                        <a:pt x="13326" y="2795"/>
                        <a:pt x="13360" y="2784"/>
                      </a:cubicBezTo>
                      <a:cubicBezTo>
                        <a:pt x="16212" y="1840"/>
                        <a:pt x="19234" y="1089"/>
                        <a:pt x="22206" y="1089"/>
                      </a:cubicBezTo>
                      <a:close/>
                      <a:moveTo>
                        <a:pt x="21932" y="1"/>
                      </a:moveTo>
                      <a:cubicBezTo>
                        <a:pt x="18969" y="1"/>
                        <a:pt x="15970" y="830"/>
                        <a:pt x="13220" y="1742"/>
                      </a:cubicBezTo>
                      <a:lnTo>
                        <a:pt x="13220" y="1742"/>
                      </a:lnTo>
                      <a:cubicBezTo>
                        <a:pt x="13170" y="1746"/>
                        <a:pt x="13118" y="1759"/>
                        <a:pt x="13063" y="1782"/>
                      </a:cubicBezTo>
                      <a:cubicBezTo>
                        <a:pt x="5195" y="4862"/>
                        <a:pt x="0" y="14140"/>
                        <a:pt x="1150" y="22378"/>
                      </a:cubicBezTo>
                      <a:cubicBezTo>
                        <a:pt x="1893" y="27536"/>
                        <a:pt x="4156" y="31990"/>
                        <a:pt x="8573" y="34884"/>
                      </a:cubicBezTo>
                      <a:cubicBezTo>
                        <a:pt x="11647" y="36886"/>
                        <a:pt x="15380" y="37754"/>
                        <a:pt x="19043" y="37754"/>
                      </a:cubicBezTo>
                      <a:cubicBezTo>
                        <a:pt x="20066" y="37754"/>
                        <a:pt x="21084" y="37686"/>
                        <a:pt x="22081" y="37556"/>
                      </a:cubicBezTo>
                      <a:cubicBezTo>
                        <a:pt x="31841" y="36369"/>
                        <a:pt x="39634" y="27945"/>
                        <a:pt x="38743" y="17962"/>
                      </a:cubicBezTo>
                      <a:cubicBezTo>
                        <a:pt x="37927" y="8759"/>
                        <a:pt x="31766" y="38"/>
                        <a:pt x="21932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Google Shape;1445;p33"/>
                <p:cNvSpPr/>
                <p:nvPr/>
              </p:nvSpPr>
              <p:spPr>
                <a:xfrm>
                  <a:off x="2326543" y="1491216"/>
                  <a:ext cx="523457" cy="49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7" h="27163" extrusionOk="0">
                      <a:moveTo>
                        <a:pt x="15397" y="1125"/>
                      </a:moveTo>
                      <a:cubicBezTo>
                        <a:pt x="18348" y="1125"/>
                        <a:pt x="21204" y="2004"/>
                        <a:pt x="23193" y="4025"/>
                      </a:cubicBezTo>
                      <a:cubicBezTo>
                        <a:pt x="25494" y="6400"/>
                        <a:pt x="26124" y="9852"/>
                        <a:pt x="26273" y="13043"/>
                      </a:cubicBezTo>
                      <a:cubicBezTo>
                        <a:pt x="26384" y="16383"/>
                        <a:pt x="25085" y="19649"/>
                        <a:pt x="22710" y="21987"/>
                      </a:cubicBezTo>
                      <a:cubicBezTo>
                        <a:pt x="20298" y="24399"/>
                        <a:pt x="17069" y="25809"/>
                        <a:pt x="13655" y="26032"/>
                      </a:cubicBezTo>
                      <a:cubicBezTo>
                        <a:pt x="13457" y="26047"/>
                        <a:pt x="13259" y="26055"/>
                        <a:pt x="13064" y="26055"/>
                      </a:cubicBezTo>
                      <a:cubicBezTo>
                        <a:pt x="9538" y="26055"/>
                        <a:pt x="6569" y="23577"/>
                        <a:pt x="4600" y="20799"/>
                      </a:cubicBezTo>
                      <a:cubicBezTo>
                        <a:pt x="1260" y="16160"/>
                        <a:pt x="1298" y="8961"/>
                        <a:pt x="5343" y="4768"/>
                      </a:cubicBezTo>
                      <a:cubicBezTo>
                        <a:pt x="7823" y="2514"/>
                        <a:pt x="11686" y="1125"/>
                        <a:pt x="15397" y="1125"/>
                      </a:cubicBezTo>
                      <a:close/>
                      <a:moveTo>
                        <a:pt x="15831" y="1"/>
                      </a:moveTo>
                      <a:cubicBezTo>
                        <a:pt x="11704" y="1"/>
                        <a:pt x="7310" y="1619"/>
                        <a:pt x="4657" y="3943"/>
                      </a:cubicBezTo>
                      <a:lnTo>
                        <a:pt x="4657" y="3943"/>
                      </a:lnTo>
                      <a:cubicBezTo>
                        <a:pt x="4625" y="3965"/>
                        <a:pt x="4594" y="3993"/>
                        <a:pt x="4563" y="4025"/>
                      </a:cubicBezTo>
                      <a:cubicBezTo>
                        <a:pt x="4563" y="4025"/>
                        <a:pt x="4563" y="4025"/>
                        <a:pt x="4563" y="4025"/>
                      </a:cubicBezTo>
                      <a:lnTo>
                        <a:pt x="4563" y="4025"/>
                      </a:lnTo>
                      <a:cubicBezTo>
                        <a:pt x="4530" y="4054"/>
                        <a:pt x="4503" y="4083"/>
                        <a:pt x="4480" y="4113"/>
                      </a:cubicBezTo>
                      <a:lnTo>
                        <a:pt x="4480" y="4113"/>
                      </a:lnTo>
                      <a:cubicBezTo>
                        <a:pt x="1" y="8876"/>
                        <a:pt x="172" y="17008"/>
                        <a:pt x="4155" y="22024"/>
                      </a:cubicBezTo>
                      <a:cubicBezTo>
                        <a:pt x="6493" y="24918"/>
                        <a:pt x="9239" y="26700"/>
                        <a:pt x="12987" y="27108"/>
                      </a:cubicBezTo>
                      <a:cubicBezTo>
                        <a:pt x="13296" y="27145"/>
                        <a:pt x="13606" y="27162"/>
                        <a:pt x="13918" y="27162"/>
                      </a:cubicBezTo>
                      <a:cubicBezTo>
                        <a:pt x="17397" y="27162"/>
                        <a:pt x="21034" y="24977"/>
                        <a:pt x="23452" y="22729"/>
                      </a:cubicBezTo>
                      <a:cubicBezTo>
                        <a:pt x="28796" y="17868"/>
                        <a:pt x="28351" y="8516"/>
                        <a:pt x="23935" y="3246"/>
                      </a:cubicBezTo>
                      <a:cubicBezTo>
                        <a:pt x="21986" y="946"/>
                        <a:pt x="18987" y="1"/>
                        <a:pt x="15831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Google Shape;1446;p33"/>
                <p:cNvSpPr/>
                <p:nvPr/>
              </p:nvSpPr>
              <p:spPr>
                <a:xfrm>
                  <a:off x="2441006" y="1606291"/>
                  <a:ext cx="287568" cy="26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0" h="14356" extrusionOk="0">
                      <a:moveTo>
                        <a:pt x="8646" y="1116"/>
                      </a:moveTo>
                      <a:cubicBezTo>
                        <a:pt x="8786" y="1116"/>
                        <a:pt x="8925" y="1119"/>
                        <a:pt x="9065" y="1125"/>
                      </a:cubicBezTo>
                      <a:cubicBezTo>
                        <a:pt x="12814" y="1273"/>
                        <a:pt x="14224" y="6246"/>
                        <a:pt x="13519" y="9215"/>
                      </a:cubicBezTo>
                      <a:cubicBezTo>
                        <a:pt x="12935" y="11758"/>
                        <a:pt x="10605" y="13113"/>
                        <a:pt x="8254" y="13113"/>
                      </a:cubicBezTo>
                      <a:cubicBezTo>
                        <a:pt x="6867" y="13113"/>
                        <a:pt x="5473" y="12642"/>
                        <a:pt x="4427" y="11664"/>
                      </a:cubicBezTo>
                      <a:cubicBezTo>
                        <a:pt x="2571" y="9920"/>
                        <a:pt x="1198" y="6654"/>
                        <a:pt x="2385" y="4242"/>
                      </a:cubicBezTo>
                      <a:cubicBezTo>
                        <a:pt x="3791" y="2063"/>
                        <a:pt x="6162" y="1116"/>
                        <a:pt x="8646" y="1116"/>
                      </a:cubicBezTo>
                      <a:close/>
                      <a:moveTo>
                        <a:pt x="8387" y="1"/>
                      </a:moveTo>
                      <a:cubicBezTo>
                        <a:pt x="5670" y="1"/>
                        <a:pt x="2948" y="1422"/>
                        <a:pt x="1458" y="3685"/>
                      </a:cubicBezTo>
                      <a:cubicBezTo>
                        <a:pt x="1414" y="3756"/>
                        <a:pt x="1387" y="3826"/>
                        <a:pt x="1376" y="3893"/>
                      </a:cubicBezTo>
                      <a:lnTo>
                        <a:pt x="1376" y="3893"/>
                      </a:lnTo>
                      <a:cubicBezTo>
                        <a:pt x="0" y="6905"/>
                        <a:pt x="1687" y="10554"/>
                        <a:pt x="3981" y="12703"/>
                      </a:cubicBezTo>
                      <a:cubicBezTo>
                        <a:pt x="5202" y="13859"/>
                        <a:pt x="6573" y="14356"/>
                        <a:pt x="7927" y="14356"/>
                      </a:cubicBezTo>
                      <a:cubicBezTo>
                        <a:pt x="10441" y="14356"/>
                        <a:pt x="12897" y="12642"/>
                        <a:pt x="14224" y="10254"/>
                      </a:cubicBezTo>
                      <a:cubicBezTo>
                        <a:pt x="15819" y="7433"/>
                        <a:pt x="14298" y="1830"/>
                        <a:pt x="11144" y="531"/>
                      </a:cubicBezTo>
                      <a:cubicBezTo>
                        <a:pt x="10259" y="169"/>
                        <a:pt x="9323" y="1"/>
                        <a:pt x="8387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Google Shape;1447;p33"/>
                <p:cNvSpPr/>
                <p:nvPr/>
              </p:nvSpPr>
              <p:spPr>
                <a:xfrm>
                  <a:off x="2543727" y="1697568"/>
                  <a:ext cx="73546" cy="67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" h="3683" extrusionOk="0">
                      <a:moveTo>
                        <a:pt x="2279" y="0"/>
                      </a:moveTo>
                      <a:cubicBezTo>
                        <a:pt x="1832" y="0"/>
                        <a:pt x="1306" y="191"/>
                        <a:pt x="780" y="717"/>
                      </a:cubicBezTo>
                      <a:cubicBezTo>
                        <a:pt x="0" y="1459"/>
                        <a:pt x="112" y="2870"/>
                        <a:pt x="705" y="3352"/>
                      </a:cubicBezTo>
                      <a:cubicBezTo>
                        <a:pt x="963" y="3571"/>
                        <a:pt x="1376" y="3682"/>
                        <a:pt x="1819" y="3682"/>
                      </a:cubicBezTo>
                      <a:cubicBezTo>
                        <a:pt x="2653" y="3682"/>
                        <a:pt x="3592" y="3286"/>
                        <a:pt x="3785" y="2461"/>
                      </a:cubicBezTo>
                      <a:cubicBezTo>
                        <a:pt x="4045" y="1422"/>
                        <a:pt x="3266" y="272"/>
                        <a:pt x="2783" y="86"/>
                      </a:cubicBezTo>
                      <a:cubicBezTo>
                        <a:pt x="2632" y="32"/>
                        <a:pt x="2463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Google Shape;1448;p33"/>
                <p:cNvSpPr/>
                <p:nvPr/>
              </p:nvSpPr>
              <p:spPr>
                <a:xfrm>
                  <a:off x="2532675" y="1688821"/>
                  <a:ext cx="96068" cy="8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" h="4734" extrusionOk="0">
                      <a:moveTo>
                        <a:pt x="2831" y="1043"/>
                      </a:moveTo>
                      <a:cubicBezTo>
                        <a:pt x="3114" y="1043"/>
                        <a:pt x="3382" y="1184"/>
                        <a:pt x="3614" y="1531"/>
                      </a:cubicBezTo>
                      <a:cubicBezTo>
                        <a:pt x="4022" y="2236"/>
                        <a:pt x="3985" y="3053"/>
                        <a:pt x="3243" y="3461"/>
                      </a:cubicBezTo>
                      <a:cubicBezTo>
                        <a:pt x="3002" y="3591"/>
                        <a:pt x="2733" y="3656"/>
                        <a:pt x="2459" y="3656"/>
                      </a:cubicBezTo>
                      <a:cubicBezTo>
                        <a:pt x="2185" y="3656"/>
                        <a:pt x="1907" y="3591"/>
                        <a:pt x="1647" y="3461"/>
                      </a:cubicBezTo>
                      <a:cubicBezTo>
                        <a:pt x="1054" y="3090"/>
                        <a:pt x="1388" y="1977"/>
                        <a:pt x="1722" y="1605"/>
                      </a:cubicBezTo>
                      <a:cubicBezTo>
                        <a:pt x="1728" y="1599"/>
                        <a:pt x="1733" y="1592"/>
                        <a:pt x="1739" y="1586"/>
                      </a:cubicBezTo>
                      <a:lnTo>
                        <a:pt x="1739" y="1586"/>
                      </a:lnTo>
                      <a:cubicBezTo>
                        <a:pt x="1746" y="1580"/>
                        <a:pt x="1752" y="1574"/>
                        <a:pt x="1759" y="1568"/>
                      </a:cubicBezTo>
                      <a:cubicBezTo>
                        <a:pt x="2108" y="1260"/>
                        <a:pt x="2480" y="1043"/>
                        <a:pt x="2831" y="1043"/>
                      </a:cubicBezTo>
                      <a:close/>
                      <a:moveTo>
                        <a:pt x="2906" y="1"/>
                      </a:moveTo>
                      <a:cubicBezTo>
                        <a:pt x="2269" y="1"/>
                        <a:pt x="1601" y="323"/>
                        <a:pt x="1071" y="781"/>
                      </a:cubicBezTo>
                      <a:lnTo>
                        <a:pt x="1071" y="781"/>
                      </a:lnTo>
                      <a:cubicBezTo>
                        <a:pt x="1040" y="804"/>
                        <a:pt x="1009" y="831"/>
                        <a:pt x="979" y="863"/>
                      </a:cubicBezTo>
                      <a:cubicBezTo>
                        <a:pt x="979" y="863"/>
                        <a:pt x="979" y="863"/>
                        <a:pt x="979" y="863"/>
                      </a:cubicBezTo>
                      <a:lnTo>
                        <a:pt x="979" y="863"/>
                      </a:lnTo>
                      <a:cubicBezTo>
                        <a:pt x="957" y="885"/>
                        <a:pt x="938" y="908"/>
                        <a:pt x="922" y="931"/>
                      </a:cubicBezTo>
                      <a:lnTo>
                        <a:pt x="922" y="931"/>
                      </a:lnTo>
                      <a:cubicBezTo>
                        <a:pt x="155" y="1865"/>
                        <a:pt x="0" y="3371"/>
                        <a:pt x="942" y="4240"/>
                      </a:cubicBezTo>
                      <a:cubicBezTo>
                        <a:pt x="1309" y="4590"/>
                        <a:pt x="1824" y="4734"/>
                        <a:pt x="2356" y="4734"/>
                      </a:cubicBezTo>
                      <a:cubicBezTo>
                        <a:pt x="2953" y="4734"/>
                        <a:pt x="3571" y="4552"/>
                        <a:pt x="4022" y="4277"/>
                      </a:cubicBezTo>
                      <a:cubicBezTo>
                        <a:pt x="5284" y="3498"/>
                        <a:pt x="5099" y="1791"/>
                        <a:pt x="4319" y="752"/>
                      </a:cubicBezTo>
                      <a:cubicBezTo>
                        <a:pt x="3930" y="217"/>
                        <a:pt x="3428" y="1"/>
                        <a:pt x="2906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Google Shape;1449;p33"/>
                <p:cNvSpPr/>
                <p:nvPr/>
              </p:nvSpPr>
              <p:spPr>
                <a:xfrm>
                  <a:off x="2783398" y="1506432"/>
                  <a:ext cx="89142" cy="13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612" extrusionOk="0">
                      <a:moveTo>
                        <a:pt x="775" y="1"/>
                      </a:moveTo>
                      <a:cubicBezTo>
                        <a:pt x="389" y="1"/>
                        <a:pt x="0" y="362"/>
                        <a:pt x="286" y="778"/>
                      </a:cubicBezTo>
                      <a:cubicBezTo>
                        <a:pt x="472" y="1075"/>
                        <a:pt x="732" y="1335"/>
                        <a:pt x="1028" y="1558"/>
                      </a:cubicBezTo>
                      <a:cubicBezTo>
                        <a:pt x="1548" y="2040"/>
                        <a:pt x="1845" y="2931"/>
                        <a:pt x="2253" y="3487"/>
                      </a:cubicBezTo>
                      <a:cubicBezTo>
                        <a:pt x="3032" y="4601"/>
                        <a:pt x="3552" y="5862"/>
                        <a:pt x="3812" y="7235"/>
                      </a:cubicBezTo>
                      <a:cubicBezTo>
                        <a:pt x="3856" y="7499"/>
                        <a:pt x="4043" y="7612"/>
                        <a:pt x="4246" y="7612"/>
                      </a:cubicBezTo>
                      <a:cubicBezTo>
                        <a:pt x="4557" y="7612"/>
                        <a:pt x="4904" y="7343"/>
                        <a:pt x="4814" y="6939"/>
                      </a:cubicBezTo>
                      <a:cubicBezTo>
                        <a:pt x="4517" y="5640"/>
                        <a:pt x="4072" y="4415"/>
                        <a:pt x="3441" y="3228"/>
                      </a:cubicBezTo>
                      <a:cubicBezTo>
                        <a:pt x="3144" y="2634"/>
                        <a:pt x="2624" y="2114"/>
                        <a:pt x="2290" y="1520"/>
                      </a:cubicBezTo>
                      <a:cubicBezTo>
                        <a:pt x="1993" y="964"/>
                        <a:pt x="1585" y="741"/>
                        <a:pt x="1214" y="222"/>
                      </a:cubicBezTo>
                      <a:cubicBezTo>
                        <a:pt x="1103" y="66"/>
                        <a:pt x="939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Google Shape;1450;p33"/>
                <p:cNvSpPr/>
                <p:nvPr/>
              </p:nvSpPr>
              <p:spPr>
                <a:xfrm>
                  <a:off x="2855381" y="1671072"/>
                  <a:ext cx="22940" cy="4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274" extrusionOk="0">
                      <a:moveTo>
                        <a:pt x="538" y="0"/>
                      </a:moveTo>
                      <a:cubicBezTo>
                        <a:pt x="288" y="0"/>
                        <a:pt x="37" y="167"/>
                        <a:pt x="0" y="501"/>
                      </a:cubicBezTo>
                      <a:cubicBezTo>
                        <a:pt x="0" y="947"/>
                        <a:pt x="186" y="1392"/>
                        <a:pt x="186" y="1800"/>
                      </a:cubicBezTo>
                      <a:cubicBezTo>
                        <a:pt x="223" y="2116"/>
                        <a:pt x="473" y="2273"/>
                        <a:pt x="724" y="2273"/>
                      </a:cubicBezTo>
                      <a:cubicBezTo>
                        <a:pt x="974" y="2273"/>
                        <a:pt x="1225" y="2116"/>
                        <a:pt x="1262" y="1800"/>
                      </a:cubicBezTo>
                      <a:cubicBezTo>
                        <a:pt x="1262" y="1355"/>
                        <a:pt x="1076" y="947"/>
                        <a:pt x="1076" y="501"/>
                      </a:cubicBezTo>
                      <a:cubicBezTo>
                        <a:pt x="1039" y="167"/>
                        <a:pt x="789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Google Shape;1451;p33"/>
                <p:cNvSpPr/>
                <p:nvPr/>
              </p:nvSpPr>
              <p:spPr>
                <a:xfrm>
                  <a:off x="2315727" y="1907145"/>
                  <a:ext cx="53860" cy="5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44" extrusionOk="0">
                      <a:moveTo>
                        <a:pt x="752" y="0"/>
                      </a:moveTo>
                      <a:cubicBezTo>
                        <a:pt x="376" y="0"/>
                        <a:pt x="0" y="379"/>
                        <a:pt x="260" y="795"/>
                      </a:cubicBezTo>
                      <a:lnTo>
                        <a:pt x="260" y="758"/>
                      </a:lnTo>
                      <a:cubicBezTo>
                        <a:pt x="519" y="1166"/>
                        <a:pt x="742" y="1574"/>
                        <a:pt x="1002" y="1982"/>
                      </a:cubicBezTo>
                      <a:cubicBezTo>
                        <a:pt x="1113" y="2168"/>
                        <a:pt x="1262" y="2390"/>
                        <a:pt x="1447" y="2576"/>
                      </a:cubicBezTo>
                      <a:cubicBezTo>
                        <a:pt x="1521" y="2650"/>
                        <a:pt x="1855" y="2799"/>
                        <a:pt x="1893" y="2910"/>
                      </a:cubicBezTo>
                      <a:cubicBezTo>
                        <a:pt x="1980" y="3142"/>
                        <a:pt x="2169" y="3244"/>
                        <a:pt x="2360" y="3244"/>
                      </a:cubicBezTo>
                      <a:cubicBezTo>
                        <a:pt x="2659" y="3244"/>
                        <a:pt x="2962" y="2997"/>
                        <a:pt x="2895" y="2613"/>
                      </a:cubicBezTo>
                      <a:cubicBezTo>
                        <a:pt x="2783" y="2131"/>
                        <a:pt x="2264" y="1908"/>
                        <a:pt x="1967" y="1574"/>
                      </a:cubicBezTo>
                      <a:cubicBezTo>
                        <a:pt x="1670" y="1166"/>
                        <a:pt x="1410" y="683"/>
                        <a:pt x="1187" y="238"/>
                      </a:cubicBezTo>
                      <a:cubicBezTo>
                        <a:pt x="1076" y="71"/>
                        <a:pt x="914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Google Shape;1452;p33"/>
                <p:cNvSpPr/>
                <p:nvPr/>
              </p:nvSpPr>
              <p:spPr>
                <a:xfrm>
                  <a:off x="2356390" y="1924055"/>
                  <a:ext cx="53533" cy="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2702" extrusionOk="0">
                      <a:moveTo>
                        <a:pt x="755" y="0"/>
                      </a:moveTo>
                      <a:cubicBezTo>
                        <a:pt x="369" y="0"/>
                        <a:pt x="1" y="379"/>
                        <a:pt x="286" y="794"/>
                      </a:cubicBezTo>
                      <a:cubicBezTo>
                        <a:pt x="769" y="1425"/>
                        <a:pt x="1288" y="2019"/>
                        <a:pt x="1882" y="2576"/>
                      </a:cubicBezTo>
                      <a:cubicBezTo>
                        <a:pt x="1986" y="2664"/>
                        <a:pt x="2099" y="2702"/>
                        <a:pt x="2208" y="2702"/>
                      </a:cubicBezTo>
                      <a:cubicBezTo>
                        <a:pt x="2603" y="2702"/>
                        <a:pt x="2944" y="2204"/>
                        <a:pt x="2624" y="1796"/>
                      </a:cubicBezTo>
                      <a:cubicBezTo>
                        <a:pt x="2105" y="1314"/>
                        <a:pt x="1622" y="794"/>
                        <a:pt x="1214" y="238"/>
                      </a:cubicBezTo>
                      <a:cubicBezTo>
                        <a:pt x="1091" y="70"/>
                        <a:pt x="922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Google Shape;1453;p33"/>
                <p:cNvSpPr/>
                <p:nvPr/>
              </p:nvSpPr>
              <p:spPr>
                <a:xfrm>
                  <a:off x="2482342" y="1642336"/>
                  <a:ext cx="92433" cy="8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4899" extrusionOk="0">
                      <a:moveTo>
                        <a:pt x="3006" y="0"/>
                      </a:moveTo>
                      <a:cubicBezTo>
                        <a:pt x="2635" y="186"/>
                        <a:pt x="2598" y="2820"/>
                        <a:pt x="2598" y="2820"/>
                      </a:cubicBezTo>
                      <a:cubicBezTo>
                        <a:pt x="2598" y="2820"/>
                        <a:pt x="1113" y="3377"/>
                        <a:pt x="742" y="3563"/>
                      </a:cubicBezTo>
                      <a:cubicBezTo>
                        <a:pt x="483" y="3600"/>
                        <a:pt x="186" y="3748"/>
                        <a:pt x="0" y="3934"/>
                      </a:cubicBezTo>
                      <a:cubicBezTo>
                        <a:pt x="1113" y="3934"/>
                        <a:pt x="2264" y="4490"/>
                        <a:pt x="3377" y="4490"/>
                      </a:cubicBezTo>
                      <a:cubicBezTo>
                        <a:pt x="3971" y="4602"/>
                        <a:pt x="4528" y="4713"/>
                        <a:pt x="5084" y="4899"/>
                      </a:cubicBezTo>
                      <a:cubicBezTo>
                        <a:pt x="5084" y="4899"/>
                        <a:pt x="4119" y="2635"/>
                        <a:pt x="3934" y="2078"/>
                      </a:cubicBezTo>
                      <a:cubicBezTo>
                        <a:pt x="3600" y="1485"/>
                        <a:pt x="3600" y="557"/>
                        <a:pt x="30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Google Shape;1454;p33"/>
                <p:cNvSpPr/>
                <p:nvPr/>
              </p:nvSpPr>
              <p:spPr>
                <a:xfrm>
                  <a:off x="2468836" y="1632641"/>
                  <a:ext cx="117754" cy="108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5971" extrusionOk="0">
                      <a:moveTo>
                        <a:pt x="3893" y="1825"/>
                      </a:moveTo>
                      <a:cubicBezTo>
                        <a:pt x="4145" y="2434"/>
                        <a:pt x="4313" y="3137"/>
                        <a:pt x="4528" y="3686"/>
                      </a:cubicBezTo>
                      <a:cubicBezTo>
                        <a:pt x="4660" y="4006"/>
                        <a:pt x="4791" y="4325"/>
                        <a:pt x="4923" y="4644"/>
                      </a:cubicBezTo>
                      <a:lnTo>
                        <a:pt x="4923" y="4644"/>
                      </a:lnTo>
                      <a:cubicBezTo>
                        <a:pt x="4702" y="4603"/>
                        <a:pt x="4483" y="4569"/>
                        <a:pt x="4269" y="4540"/>
                      </a:cubicBezTo>
                      <a:cubicBezTo>
                        <a:pt x="3668" y="4502"/>
                        <a:pt x="3077" y="4370"/>
                        <a:pt x="2486" y="4239"/>
                      </a:cubicBezTo>
                      <a:lnTo>
                        <a:pt x="2486" y="4239"/>
                      </a:lnTo>
                      <a:cubicBezTo>
                        <a:pt x="2851" y="4121"/>
                        <a:pt x="3215" y="4018"/>
                        <a:pt x="3526" y="3909"/>
                      </a:cubicBezTo>
                      <a:cubicBezTo>
                        <a:pt x="3749" y="3835"/>
                        <a:pt x="3898" y="3612"/>
                        <a:pt x="3935" y="3390"/>
                      </a:cubicBezTo>
                      <a:cubicBezTo>
                        <a:pt x="3935" y="3083"/>
                        <a:pt x="3870" y="2401"/>
                        <a:pt x="3893" y="1825"/>
                      </a:cubicBezTo>
                      <a:close/>
                      <a:moveTo>
                        <a:pt x="3769" y="1"/>
                      </a:moveTo>
                      <a:cubicBezTo>
                        <a:pt x="3636" y="1"/>
                        <a:pt x="3504" y="69"/>
                        <a:pt x="3406" y="175"/>
                      </a:cubicBezTo>
                      <a:lnTo>
                        <a:pt x="3406" y="175"/>
                      </a:lnTo>
                      <a:cubicBezTo>
                        <a:pt x="3397" y="183"/>
                        <a:pt x="3387" y="190"/>
                        <a:pt x="3378" y="198"/>
                      </a:cubicBezTo>
                      <a:cubicBezTo>
                        <a:pt x="2765" y="714"/>
                        <a:pt x="2825" y="2098"/>
                        <a:pt x="2851" y="3013"/>
                      </a:cubicBezTo>
                      <a:lnTo>
                        <a:pt x="2851" y="3013"/>
                      </a:lnTo>
                      <a:cubicBezTo>
                        <a:pt x="2004" y="3316"/>
                        <a:pt x="1048" y="3584"/>
                        <a:pt x="372" y="4132"/>
                      </a:cubicBezTo>
                      <a:cubicBezTo>
                        <a:pt x="1" y="4466"/>
                        <a:pt x="335" y="5022"/>
                        <a:pt x="743" y="5060"/>
                      </a:cubicBezTo>
                      <a:cubicBezTo>
                        <a:pt x="1894" y="5097"/>
                        <a:pt x="2970" y="5542"/>
                        <a:pt x="4157" y="5616"/>
                      </a:cubicBezTo>
                      <a:cubicBezTo>
                        <a:pt x="4677" y="5653"/>
                        <a:pt x="5196" y="5802"/>
                        <a:pt x="5679" y="5950"/>
                      </a:cubicBezTo>
                      <a:cubicBezTo>
                        <a:pt x="5724" y="5964"/>
                        <a:pt x="5771" y="5970"/>
                        <a:pt x="5818" y="5970"/>
                      </a:cubicBezTo>
                      <a:cubicBezTo>
                        <a:pt x="6150" y="5970"/>
                        <a:pt x="6477" y="5645"/>
                        <a:pt x="6347" y="5319"/>
                      </a:cubicBezTo>
                      <a:lnTo>
                        <a:pt x="5419" y="3056"/>
                      </a:lnTo>
                      <a:cubicBezTo>
                        <a:pt x="5073" y="2191"/>
                        <a:pt x="4824" y="1134"/>
                        <a:pt x="4252" y="363"/>
                      </a:cubicBezTo>
                      <a:lnTo>
                        <a:pt x="4252" y="363"/>
                      </a:lnTo>
                      <a:cubicBezTo>
                        <a:pt x="4224" y="314"/>
                        <a:pt x="4189" y="269"/>
                        <a:pt x="4147" y="229"/>
                      </a:cubicBezTo>
                      <a:lnTo>
                        <a:pt x="4147" y="229"/>
                      </a:lnTo>
                      <a:cubicBezTo>
                        <a:pt x="4138" y="219"/>
                        <a:pt x="4129" y="208"/>
                        <a:pt x="4120" y="198"/>
                      </a:cubicBezTo>
                      <a:cubicBezTo>
                        <a:pt x="4018" y="59"/>
                        <a:pt x="3893" y="1"/>
                        <a:pt x="3769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Google Shape;1455;p33"/>
                <p:cNvSpPr/>
                <p:nvPr/>
              </p:nvSpPr>
              <p:spPr>
                <a:xfrm>
                  <a:off x="2222604" y="1410236"/>
                  <a:ext cx="361605" cy="3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3" h="17970" extrusionOk="0">
                      <a:moveTo>
                        <a:pt x="778" y="0"/>
                      </a:moveTo>
                      <a:cubicBezTo>
                        <a:pt x="357" y="0"/>
                        <a:pt x="1" y="527"/>
                        <a:pt x="373" y="899"/>
                      </a:cubicBezTo>
                      <a:lnTo>
                        <a:pt x="410" y="899"/>
                      </a:lnTo>
                      <a:cubicBezTo>
                        <a:pt x="2711" y="3088"/>
                        <a:pt x="5049" y="5278"/>
                        <a:pt x="7387" y="7467"/>
                      </a:cubicBezTo>
                      <a:cubicBezTo>
                        <a:pt x="9094" y="9063"/>
                        <a:pt x="10875" y="10696"/>
                        <a:pt x="12656" y="12255"/>
                      </a:cubicBezTo>
                      <a:cubicBezTo>
                        <a:pt x="13807" y="13257"/>
                        <a:pt x="14920" y="14296"/>
                        <a:pt x="16070" y="15372"/>
                      </a:cubicBezTo>
                      <a:cubicBezTo>
                        <a:pt x="16892" y="16095"/>
                        <a:pt x="17626" y="17050"/>
                        <a:pt x="18556" y="17672"/>
                      </a:cubicBezTo>
                      <a:lnTo>
                        <a:pt x="18556" y="17672"/>
                      </a:lnTo>
                      <a:cubicBezTo>
                        <a:pt x="18629" y="17824"/>
                        <a:pt x="18778" y="17945"/>
                        <a:pt x="19002" y="17970"/>
                      </a:cubicBezTo>
                      <a:lnTo>
                        <a:pt x="19188" y="17970"/>
                      </a:lnTo>
                      <a:cubicBezTo>
                        <a:pt x="19707" y="17933"/>
                        <a:pt x="19893" y="17265"/>
                        <a:pt x="19448" y="16968"/>
                      </a:cubicBezTo>
                      <a:cubicBezTo>
                        <a:pt x="18260" y="16300"/>
                        <a:pt x="17184" y="15001"/>
                        <a:pt x="16182" y="14073"/>
                      </a:cubicBezTo>
                      <a:cubicBezTo>
                        <a:pt x="15180" y="13145"/>
                        <a:pt x="14104" y="12143"/>
                        <a:pt x="13027" y="11178"/>
                      </a:cubicBezTo>
                      <a:cubicBezTo>
                        <a:pt x="11357" y="9731"/>
                        <a:pt x="9725" y="8210"/>
                        <a:pt x="8092" y="6688"/>
                      </a:cubicBezTo>
                      <a:cubicBezTo>
                        <a:pt x="5754" y="4536"/>
                        <a:pt x="3453" y="2346"/>
                        <a:pt x="1152" y="157"/>
                      </a:cubicBezTo>
                      <a:cubicBezTo>
                        <a:pt x="1033" y="46"/>
                        <a:pt x="903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Google Shape;1456;p33"/>
                <p:cNvSpPr/>
                <p:nvPr/>
              </p:nvSpPr>
              <p:spPr>
                <a:xfrm>
                  <a:off x="2141605" y="1427292"/>
                  <a:ext cx="123534" cy="2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" h="1606" extrusionOk="0">
                      <a:moveTo>
                        <a:pt x="6165" y="0"/>
                      </a:moveTo>
                      <a:cubicBezTo>
                        <a:pt x="5348" y="0"/>
                        <a:pt x="4532" y="111"/>
                        <a:pt x="3715" y="223"/>
                      </a:cubicBezTo>
                      <a:cubicBezTo>
                        <a:pt x="2676" y="371"/>
                        <a:pt x="1637" y="297"/>
                        <a:pt x="561" y="557"/>
                      </a:cubicBezTo>
                      <a:cubicBezTo>
                        <a:pt x="1" y="767"/>
                        <a:pt x="168" y="1605"/>
                        <a:pt x="750" y="1605"/>
                      </a:cubicBezTo>
                      <a:cubicBezTo>
                        <a:pt x="784" y="1605"/>
                        <a:pt x="820" y="1602"/>
                        <a:pt x="858" y="1596"/>
                      </a:cubicBezTo>
                      <a:cubicBezTo>
                        <a:pt x="1786" y="1410"/>
                        <a:pt x="2751" y="1299"/>
                        <a:pt x="3715" y="1299"/>
                      </a:cubicBezTo>
                      <a:cubicBezTo>
                        <a:pt x="4532" y="1225"/>
                        <a:pt x="5385" y="1039"/>
                        <a:pt x="6165" y="1039"/>
                      </a:cubicBezTo>
                      <a:cubicBezTo>
                        <a:pt x="6796" y="1002"/>
                        <a:pt x="6796" y="37"/>
                        <a:pt x="6165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Google Shape;1457;p33"/>
                <p:cNvSpPr/>
                <p:nvPr/>
              </p:nvSpPr>
              <p:spPr>
                <a:xfrm>
                  <a:off x="2138587" y="1436932"/>
                  <a:ext cx="199407" cy="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0" h="5242" extrusionOk="0">
                      <a:moveTo>
                        <a:pt x="705" y="0"/>
                      </a:moveTo>
                      <a:cubicBezTo>
                        <a:pt x="281" y="0"/>
                        <a:pt x="1" y="692"/>
                        <a:pt x="430" y="1030"/>
                      </a:cubicBezTo>
                      <a:cubicBezTo>
                        <a:pt x="1544" y="1846"/>
                        <a:pt x="2508" y="2774"/>
                        <a:pt x="3585" y="3665"/>
                      </a:cubicBezTo>
                      <a:cubicBezTo>
                        <a:pt x="4141" y="4110"/>
                        <a:pt x="4846" y="5112"/>
                        <a:pt x="5626" y="5223"/>
                      </a:cubicBezTo>
                      <a:cubicBezTo>
                        <a:pt x="5732" y="5236"/>
                        <a:pt x="5838" y="5241"/>
                        <a:pt x="5943" y="5241"/>
                      </a:cubicBezTo>
                      <a:cubicBezTo>
                        <a:pt x="7420" y="5241"/>
                        <a:pt x="8810" y="4110"/>
                        <a:pt x="10264" y="4110"/>
                      </a:cubicBezTo>
                      <a:cubicBezTo>
                        <a:pt x="10970" y="4110"/>
                        <a:pt x="10970" y="3034"/>
                        <a:pt x="10264" y="3034"/>
                      </a:cubicBezTo>
                      <a:cubicBezTo>
                        <a:pt x="9169" y="3034"/>
                        <a:pt x="7467" y="4168"/>
                        <a:pt x="6249" y="4168"/>
                      </a:cubicBezTo>
                      <a:cubicBezTo>
                        <a:pt x="6022" y="4168"/>
                        <a:pt x="5812" y="4129"/>
                        <a:pt x="5626" y="4036"/>
                      </a:cubicBezTo>
                      <a:cubicBezTo>
                        <a:pt x="4921" y="3665"/>
                        <a:pt x="4178" y="2774"/>
                        <a:pt x="3585" y="2254"/>
                      </a:cubicBezTo>
                      <a:cubicBezTo>
                        <a:pt x="2694" y="1549"/>
                        <a:pt x="1877" y="770"/>
                        <a:pt x="987" y="102"/>
                      </a:cubicBezTo>
                      <a:cubicBezTo>
                        <a:pt x="890" y="31"/>
                        <a:pt x="79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Google Shape;1458;p33"/>
                <p:cNvSpPr/>
                <p:nvPr/>
              </p:nvSpPr>
              <p:spPr>
                <a:xfrm>
                  <a:off x="2175178" y="1450926"/>
                  <a:ext cx="117608" cy="3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2037" extrusionOk="0">
                      <a:moveTo>
                        <a:pt x="5836" y="1"/>
                      </a:moveTo>
                      <a:cubicBezTo>
                        <a:pt x="5825" y="1"/>
                        <a:pt x="5813" y="1"/>
                        <a:pt x="5802" y="2"/>
                      </a:cubicBezTo>
                      <a:cubicBezTo>
                        <a:pt x="4800" y="39"/>
                        <a:pt x="3835" y="187"/>
                        <a:pt x="2833" y="410"/>
                      </a:cubicBezTo>
                      <a:cubicBezTo>
                        <a:pt x="2054" y="633"/>
                        <a:pt x="1126" y="521"/>
                        <a:pt x="458" y="1004"/>
                      </a:cubicBezTo>
                      <a:cubicBezTo>
                        <a:pt x="1" y="1370"/>
                        <a:pt x="295" y="2036"/>
                        <a:pt x="703" y="2036"/>
                      </a:cubicBezTo>
                      <a:cubicBezTo>
                        <a:pt x="791" y="2036"/>
                        <a:pt x="885" y="2005"/>
                        <a:pt x="978" y="1932"/>
                      </a:cubicBezTo>
                      <a:lnTo>
                        <a:pt x="1015" y="1932"/>
                      </a:lnTo>
                      <a:cubicBezTo>
                        <a:pt x="1572" y="1523"/>
                        <a:pt x="2462" y="1635"/>
                        <a:pt x="3167" y="1449"/>
                      </a:cubicBezTo>
                      <a:cubicBezTo>
                        <a:pt x="4021" y="1227"/>
                        <a:pt x="4912" y="1078"/>
                        <a:pt x="5802" y="1078"/>
                      </a:cubicBezTo>
                      <a:cubicBezTo>
                        <a:pt x="6459" y="1042"/>
                        <a:pt x="6470" y="1"/>
                        <a:pt x="5836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Google Shape;1459;p33"/>
                <p:cNvSpPr/>
                <p:nvPr/>
              </p:nvSpPr>
              <p:spPr>
                <a:xfrm>
                  <a:off x="2213860" y="1468511"/>
                  <a:ext cx="103212" cy="36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2010" extrusionOk="0">
                      <a:moveTo>
                        <a:pt x="5044" y="1"/>
                      </a:moveTo>
                      <a:cubicBezTo>
                        <a:pt x="5033" y="1"/>
                        <a:pt x="5021" y="1"/>
                        <a:pt x="5010" y="2"/>
                      </a:cubicBezTo>
                      <a:cubicBezTo>
                        <a:pt x="4379" y="2"/>
                        <a:pt x="3748" y="39"/>
                        <a:pt x="3155" y="187"/>
                      </a:cubicBezTo>
                      <a:cubicBezTo>
                        <a:pt x="2338" y="521"/>
                        <a:pt x="1522" y="781"/>
                        <a:pt x="668" y="930"/>
                      </a:cubicBezTo>
                      <a:cubicBezTo>
                        <a:pt x="22" y="1001"/>
                        <a:pt x="1" y="2009"/>
                        <a:pt x="604" y="2009"/>
                      </a:cubicBezTo>
                      <a:cubicBezTo>
                        <a:pt x="624" y="2009"/>
                        <a:pt x="646" y="2008"/>
                        <a:pt x="668" y="2006"/>
                      </a:cubicBezTo>
                      <a:lnTo>
                        <a:pt x="705" y="2006"/>
                      </a:lnTo>
                      <a:cubicBezTo>
                        <a:pt x="2153" y="1820"/>
                        <a:pt x="3489" y="1115"/>
                        <a:pt x="5010" y="1078"/>
                      </a:cubicBezTo>
                      <a:cubicBezTo>
                        <a:pt x="5667" y="1041"/>
                        <a:pt x="5678" y="1"/>
                        <a:pt x="5044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Google Shape;1460;p33"/>
                <p:cNvSpPr/>
                <p:nvPr/>
              </p:nvSpPr>
              <p:spPr>
                <a:xfrm>
                  <a:off x="2236346" y="1324590"/>
                  <a:ext cx="117754" cy="20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10990" extrusionOk="0">
                      <a:moveTo>
                        <a:pt x="578" y="1"/>
                      </a:moveTo>
                      <a:cubicBezTo>
                        <a:pt x="293" y="1"/>
                        <a:pt x="0" y="191"/>
                        <a:pt x="25" y="515"/>
                      </a:cubicBezTo>
                      <a:cubicBezTo>
                        <a:pt x="285" y="2259"/>
                        <a:pt x="396" y="4003"/>
                        <a:pt x="433" y="5784"/>
                      </a:cubicBezTo>
                      <a:cubicBezTo>
                        <a:pt x="452" y="6100"/>
                        <a:pt x="702" y="6258"/>
                        <a:pt x="953" y="6258"/>
                      </a:cubicBezTo>
                      <a:cubicBezTo>
                        <a:pt x="1203" y="6258"/>
                        <a:pt x="1454" y="6100"/>
                        <a:pt x="1472" y="5784"/>
                      </a:cubicBezTo>
                      <a:cubicBezTo>
                        <a:pt x="1472" y="4547"/>
                        <a:pt x="1419" y="3328"/>
                        <a:pt x="1299" y="2114"/>
                      </a:cubicBezTo>
                      <a:lnTo>
                        <a:pt x="1299" y="2114"/>
                      </a:lnTo>
                      <a:cubicBezTo>
                        <a:pt x="1723" y="2598"/>
                        <a:pt x="2159" y="3066"/>
                        <a:pt x="2660" y="3447"/>
                      </a:cubicBezTo>
                      <a:cubicBezTo>
                        <a:pt x="3810" y="4300"/>
                        <a:pt x="4998" y="5413"/>
                        <a:pt x="4961" y="6898"/>
                      </a:cubicBezTo>
                      <a:cubicBezTo>
                        <a:pt x="4924" y="7788"/>
                        <a:pt x="4330" y="10423"/>
                        <a:pt x="5369" y="10943"/>
                      </a:cubicBezTo>
                      <a:cubicBezTo>
                        <a:pt x="5448" y="10975"/>
                        <a:pt x="5525" y="10990"/>
                        <a:pt x="5599" y="10990"/>
                      </a:cubicBezTo>
                      <a:cubicBezTo>
                        <a:pt x="6120" y="10990"/>
                        <a:pt x="6478" y="10275"/>
                        <a:pt x="5926" y="10015"/>
                      </a:cubicBezTo>
                      <a:cubicBezTo>
                        <a:pt x="5592" y="9867"/>
                        <a:pt x="6074" y="6118"/>
                        <a:pt x="5851" y="5376"/>
                      </a:cubicBezTo>
                      <a:cubicBezTo>
                        <a:pt x="5554" y="4560"/>
                        <a:pt x="4664" y="3818"/>
                        <a:pt x="4070" y="3224"/>
                      </a:cubicBezTo>
                      <a:cubicBezTo>
                        <a:pt x="2994" y="2222"/>
                        <a:pt x="1992" y="1220"/>
                        <a:pt x="953" y="144"/>
                      </a:cubicBezTo>
                      <a:cubicBezTo>
                        <a:pt x="855" y="46"/>
                        <a:pt x="718" y="1"/>
                        <a:pt x="578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Google Shape;1461;p33"/>
                <p:cNvSpPr/>
                <p:nvPr/>
              </p:nvSpPr>
              <p:spPr>
                <a:xfrm>
                  <a:off x="2269174" y="1372916"/>
                  <a:ext cx="28339" cy="10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5870" extrusionOk="0">
                      <a:moveTo>
                        <a:pt x="807" y="0"/>
                      </a:moveTo>
                      <a:cubicBezTo>
                        <a:pt x="645" y="0"/>
                        <a:pt x="483" y="71"/>
                        <a:pt x="371" y="238"/>
                      </a:cubicBezTo>
                      <a:cubicBezTo>
                        <a:pt x="75" y="832"/>
                        <a:pt x="0" y="1500"/>
                        <a:pt x="186" y="2168"/>
                      </a:cubicBezTo>
                      <a:cubicBezTo>
                        <a:pt x="297" y="3244"/>
                        <a:pt x="334" y="4320"/>
                        <a:pt x="297" y="5396"/>
                      </a:cubicBezTo>
                      <a:cubicBezTo>
                        <a:pt x="316" y="5712"/>
                        <a:pt x="566" y="5869"/>
                        <a:pt x="817" y="5869"/>
                      </a:cubicBezTo>
                      <a:cubicBezTo>
                        <a:pt x="1067" y="5869"/>
                        <a:pt x="1318" y="5712"/>
                        <a:pt x="1336" y="5396"/>
                      </a:cubicBezTo>
                      <a:lnTo>
                        <a:pt x="1336" y="2984"/>
                      </a:lnTo>
                      <a:cubicBezTo>
                        <a:pt x="1336" y="2316"/>
                        <a:pt x="928" y="1388"/>
                        <a:pt x="1299" y="795"/>
                      </a:cubicBezTo>
                      <a:cubicBezTo>
                        <a:pt x="1559" y="379"/>
                        <a:pt x="1183" y="0"/>
                        <a:pt x="807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Google Shape;1462;p33"/>
                <p:cNvSpPr/>
                <p:nvPr/>
              </p:nvSpPr>
              <p:spPr>
                <a:xfrm>
                  <a:off x="2290751" y="1389954"/>
                  <a:ext cx="28012" cy="10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5705" extrusionOk="0">
                      <a:moveTo>
                        <a:pt x="836" y="0"/>
                      </a:moveTo>
                      <a:cubicBezTo>
                        <a:pt x="622" y="0"/>
                        <a:pt x="401" y="113"/>
                        <a:pt x="298" y="379"/>
                      </a:cubicBezTo>
                      <a:lnTo>
                        <a:pt x="261" y="379"/>
                      </a:lnTo>
                      <a:cubicBezTo>
                        <a:pt x="1" y="1121"/>
                        <a:pt x="261" y="1864"/>
                        <a:pt x="261" y="2643"/>
                      </a:cubicBezTo>
                      <a:cubicBezTo>
                        <a:pt x="261" y="3496"/>
                        <a:pt x="409" y="4350"/>
                        <a:pt x="446" y="5203"/>
                      </a:cubicBezTo>
                      <a:cubicBezTo>
                        <a:pt x="446" y="5537"/>
                        <a:pt x="724" y="5704"/>
                        <a:pt x="998" y="5704"/>
                      </a:cubicBezTo>
                      <a:cubicBezTo>
                        <a:pt x="1272" y="5704"/>
                        <a:pt x="1541" y="5537"/>
                        <a:pt x="1522" y="5203"/>
                      </a:cubicBezTo>
                      <a:cubicBezTo>
                        <a:pt x="1485" y="4498"/>
                        <a:pt x="1337" y="3942"/>
                        <a:pt x="1337" y="3311"/>
                      </a:cubicBezTo>
                      <a:lnTo>
                        <a:pt x="1337" y="1975"/>
                      </a:lnTo>
                      <a:cubicBezTo>
                        <a:pt x="1337" y="1530"/>
                        <a:pt x="1151" y="1121"/>
                        <a:pt x="1337" y="639"/>
                      </a:cubicBezTo>
                      <a:cubicBezTo>
                        <a:pt x="1471" y="259"/>
                        <a:pt x="1161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Google Shape;1463;p33"/>
                <p:cNvSpPr/>
                <p:nvPr/>
              </p:nvSpPr>
              <p:spPr>
                <a:xfrm>
                  <a:off x="2337158" y="1669578"/>
                  <a:ext cx="612673" cy="45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5" h="24854" extrusionOk="0">
                      <a:moveTo>
                        <a:pt x="31320" y="0"/>
                      </a:moveTo>
                      <a:cubicBezTo>
                        <a:pt x="31001" y="0"/>
                        <a:pt x="30676" y="255"/>
                        <a:pt x="30810" y="657"/>
                      </a:cubicBezTo>
                      <a:cubicBezTo>
                        <a:pt x="31738" y="3552"/>
                        <a:pt x="32406" y="6595"/>
                        <a:pt x="31923" y="9638"/>
                      </a:cubicBezTo>
                      <a:cubicBezTo>
                        <a:pt x="31255" y="13906"/>
                        <a:pt x="27915" y="18396"/>
                        <a:pt x="24279" y="20586"/>
                      </a:cubicBezTo>
                      <a:cubicBezTo>
                        <a:pt x="20902" y="22627"/>
                        <a:pt x="16374" y="23554"/>
                        <a:pt x="12478" y="23777"/>
                      </a:cubicBezTo>
                      <a:cubicBezTo>
                        <a:pt x="12296" y="23788"/>
                        <a:pt x="12116" y="23793"/>
                        <a:pt x="11936" y="23793"/>
                      </a:cubicBezTo>
                      <a:cubicBezTo>
                        <a:pt x="7625" y="23793"/>
                        <a:pt x="3756" y="20860"/>
                        <a:pt x="1085" y="17654"/>
                      </a:cubicBezTo>
                      <a:cubicBezTo>
                        <a:pt x="981" y="17533"/>
                        <a:pt x="862" y="17483"/>
                        <a:pt x="745" y="17483"/>
                      </a:cubicBezTo>
                      <a:cubicBezTo>
                        <a:pt x="358" y="17483"/>
                        <a:pt x="1" y="18034"/>
                        <a:pt x="342" y="18433"/>
                      </a:cubicBezTo>
                      <a:cubicBezTo>
                        <a:pt x="3237" y="21847"/>
                        <a:pt x="7319" y="24853"/>
                        <a:pt x="11958" y="24853"/>
                      </a:cubicBezTo>
                      <a:cubicBezTo>
                        <a:pt x="16448" y="24779"/>
                        <a:pt x="20864" y="23629"/>
                        <a:pt x="24798" y="21513"/>
                      </a:cubicBezTo>
                      <a:cubicBezTo>
                        <a:pt x="28769" y="19361"/>
                        <a:pt x="31738" y="14685"/>
                        <a:pt x="32851" y="10455"/>
                      </a:cubicBezTo>
                      <a:cubicBezTo>
                        <a:pt x="33705" y="7152"/>
                        <a:pt x="32814" y="3515"/>
                        <a:pt x="31812" y="361"/>
                      </a:cubicBezTo>
                      <a:cubicBezTo>
                        <a:pt x="31738" y="110"/>
                        <a:pt x="31530" y="0"/>
                        <a:pt x="31320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7" name="Google Shape;1465;p33"/>
            <p:cNvSpPr txBox="1"/>
            <p:nvPr/>
          </p:nvSpPr>
          <p:spPr>
            <a:xfrm>
              <a:off x="652061" y="1872245"/>
              <a:ext cx="2029870" cy="9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000" dirty="0">
                  <a:solidFill>
                    <a:srgbClr val="59953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Roboto"/>
                </a:rPr>
                <a:t>Local adult learning systems </a:t>
              </a:r>
              <a:r>
                <a:rPr lang="en-GB" sz="1600" dirty="0">
                  <a:solidFill>
                    <a:schemeClr val="dk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that help workers adapt to the changing labour market</a:t>
              </a:r>
            </a:p>
            <a:p>
              <a:endParaRPr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24" name="Google Shape;1438;p33"/>
            <p:cNvSpPr/>
            <p:nvPr/>
          </p:nvSpPr>
          <p:spPr>
            <a:xfrm>
              <a:off x="4096303" y="1105256"/>
              <a:ext cx="507044" cy="50315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4D5C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-IT" sz="2400" dirty="0">
                  <a:solidFill>
                    <a:srgbClr val="3784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sz="2400" dirty="0">
                <a:solidFill>
                  <a:srgbClr val="3784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4460" y="2903330"/>
            <a:ext cx="4188028" cy="2410473"/>
            <a:chOff x="7389550" y="3641002"/>
            <a:chExt cx="4188028" cy="2410473"/>
          </a:xfrm>
        </p:grpSpPr>
        <p:sp>
          <p:nvSpPr>
            <p:cNvPr id="54" name="Google Shape;1469;p33"/>
            <p:cNvSpPr/>
            <p:nvPr/>
          </p:nvSpPr>
          <p:spPr>
            <a:xfrm rot="16200000">
              <a:off x="9533699" y="4007596"/>
              <a:ext cx="1809409" cy="2278349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5995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oogle Shape;1472;p33"/>
            <p:cNvGrpSpPr/>
            <p:nvPr/>
          </p:nvGrpSpPr>
          <p:grpSpPr>
            <a:xfrm>
              <a:off x="8591000" y="4855262"/>
              <a:ext cx="1134000" cy="931200"/>
              <a:chOff x="6443250" y="3874618"/>
              <a:chExt cx="850500" cy="698400"/>
            </a:xfrm>
          </p:grpSpPr>
          <p:sp>
            <p:nvSpPr>
              <p:cNvPr id="57" name="Google Shape;1473;p33"/>
              <p:cNvSpPr/>
              <p:nvPr/>
            </p:nvSpPr>
            <p:spPr>
              <a:xfrm flipH="1">
                <a:off x="6443250" y="3874618"/>
                <a:ext cx="850500" cy="698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Google Shape;1474;p33"/>
              <p:cNvGrpSpPr/>
              <p:nvPr/>
            </p:nvGrpSpPr>
            <p:grpSpPr>
              <a:xfrm>
                <a:off x="6525446" y="3985700"/>
                <a:ext cx="686089" cy="456606"/>
                <a:chOff x="3625816" y="1218498"/>
                <a:chExt cx="610182" cy="406052"/>
              </a:xfrm>
            </p:grpSpPr>
            <p:sp>
              <p:nvSpPr>
                <p:cNvPr id="59" name="Google Shape;1475;p33"/>
                <p:cNvSpPr/>
                <p:nvPr/>
              </p:nvSpPr>
              <p:spPr>
                <a:xfrm>
                  <a:off x="3637213" y="1359668"/>
                  <a:ext cx="587570" cy="14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4" h="8016" extrusionOk="0">
                      <a:moveTo>
                        <a:pt x="26757" y="0"/>
                      </a:moveTo>
                      <a:cubicBezTo>
                        <a:pt x="26767" y="7"/>
                        <a:pt x="26779" y="17"/>
                        <a:pt x="26792" y="30"/>
                      </a:cubicBezTo>
                      <a:lnTo>
                        <a:pt x="26792" y="30"/>
                      </a:lnTo>
                      <a:cubicBezTo>
                        <a:pt x="26729" y="27"/>
                        <a:pt x="26666" y="26"/>
                        <a:pt x="26602" y="26"/>
                      </a:cubicBezTo>
                      <a:cubicBezTo>
                        <a:pt x="25639" y="26"/>
                        <a:pt x="24604" y="263"/>
                        <a:pt x="23790" y="263"/>
                      </a:cubicBezTo>
                      <a:cubicBezTo>
                        <a:pt x="23739" y="263"/>
                        <a:pt x="23689" y="262"/>
                        <a:pt x="23639" y="260"/>
                      </a:cubicBezTo>
                      <a:cubicBezTo>
                        <a:pt x="21116" y="260"/>
                        <a:pt x="18333" y="371"/>
                        <a:pt x="15921" y="631"/>
                      </a:cubicBezTo>
                      <a:cubicBezTo>
                        <a:pt x="12321" y="965"/>
                        <a:pt x="8832" y="1559"/>
                        <a:pt x="5344" y="2190"/>
                      </a:cubicBezTo>
                      <a:cubicBezTo>
                        <a:pt x="4045" y="2486"/>
                        <a:pt x="2635" y="2561"/>
                        <a:pt x="1373" y="2858"/>
                      </a:cubicBezTo>
                      <a:cubicBezTo>
                        <a:pt x="928" y="2932"/>
                        <a:pt x="483" y="3043"/>
                        <a:pt x="74" y="3192"/>
                      </a:cubicBezTo>
                      <a:lnTo>
                        <a:pt x="0" y="3377"/>
                      </a:lnTo>
                      <a:cubicBezTo>
                        <a:pt x="297" y="3674"/>
                        <a:pt x="1410" y="3748"/>
                        <a:pt x="1856" y="3859"/>
                      </a:cubicBezTo>
                      <a:cubicBezTo>
                        <a:pt x="3748" y="3971"/>
                        <a:pt x="5641" y="4156"/>
                        <a:pt x="7534" y="4490"/>
                      </a:cubicBezTo>
                      <a:cubicBezTo>
                        <a:pt x="10906" y="4962"/>
                        <a:pt x="30893" y="7984"/>
                        <a:pt x="32051" y="7984"/>
                      </a:cubicBezTo>
                      <a:cubicBezTo>
                        <a:pt x="32078" y="7984"/>
                        <a:pt x="32095" y="7982"/>
                        <a:pt x="32101" y="7979"/>
                      </a:cubicBezTo>
                      <a:lnTo>
                        <a:pt x="32323" y="8016"/>
                      </a:lnTo>
                      <a:cubicBezTo>
                        <a:pt x="32287" y="7579"/>
                        <a:pt x="27471" y="650"/>
                        <a:pt x="26792" y="30"/>
                      </a:cubicBezTo>
                      <a:lnTo>
                        <a:pt x="26792" y="30"/>
                      </a:lnTo>
                      <a:cubicBezTo>
                        <a:pt x="26843" y="31"/>
                        <a:pt x="26893" y="34"/>
                        <a:pt x="26942" y="37"/>
                      </a:cubicBezTo>
                      <a:lnTo>
                        <a:pt x="26757" y="0"/>
                      </a:lnTo>
                      <a:close/>
                    </a:path>
                  </a:pathLst>
                </a:custGeom>
                <a:solidFill>
                  <a:srgbClr val="A4CE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Google Shape;1476;p33"/>
                <p:cNvSpPr/>
                <p:nvPr/>
              </p:nvSpPr>
              <p:spPr>
                <a:xfrm>
                  <a:off x="3625816" y="1349974"/>
                  <a:ext cx="610182" cy="1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8" h="9088" extrusionOk="0">
                      <a:moveTo>
                        <a:pt x="26804" y="1122"/>
                      </a:moveTo>
                      <a:cubicBezTo>
                        <a:pt x="26953" y="1122"/>
                        <a:pt x="27102" y="1123"/>
                        <a:pt x="27251" y="1123"/>
                      </a:cubicBezTo>
                      <a:lnTo>
                        <a:pt x="27251" y="1123"/>
                      </a:lnTo>
                      <a:cubicBezTo>
                        <a:pt x="28283" y="2133"/>
                        <a:pt x="29079" y="3627"/>
                        <a:pt x="29907" y="4800"/>
                      </a:cubicBezTo>
                      <a:cubicBezTo>
                        <a:pt x="30527" y="5686"/>
                        <a:pt x="31524" y="6783"/>
                        <a:pt x="32092" y="7868"/>
                      </a:cubicBezTo>
                      <a:lnTo>
                        <a:pt x="32092" y="7868"/>
                      </a:lnTo>
                      <a:cubicBezTo>
                        <a:pt x="31135" y="7736"/>
                        <a:pt x="29989" y="7679"/>
                        <a:pt x="29054" y="7546"/>
                      </a:cubicBezTo>
                      <a:cubicBezTo>
                        <a:pt x="26011" y="7101"/>
                        <a:pt x="22930" y="6655"/>
                        <a:pt x="19887" y="6210"/>
                      </a:cubicBezTo>
                      <a:lnTo>
                        <a:pt x="10944" y="4911"/>
                      </a:lnTo>
                      <a:cubicBezTo>
                        <a:pt x="10127" y="4800"/>
                        <a:pt x="9274" y="4651"/>
                        <a:pt x="8457" y="4540"/>
                      </a:cubicBezTo>
                      <a:cubicBezTo>
                        <a:pt x="7530" y="4429"/>
                        <a:pt x="6602" y="4280"/>
                        <a:pt x="5674" y="4132"/>
                      </a:cubicBezTo>
                      <a:cubicBezTo>
                        <a:pt x="4593" y="4026"/>
                        <a:pt x="3306" y="4071"/>
                        <a:pt x="2173" y="3866"/>
                      </a:cubicBezTo>
                      <a:lnTo>
                        <a:pt x="2173" y="3866"/>
                      </a:lnTo>
                      <a:cubicBezTo>
                        <a:pt x="3746" y="3521"/>
                        <a:pt x="5375" y="3345"/>
                        <a:pt x="6936" y="3056"/>
                      </a:cubicBezTo>
                      <a:cubicBezTo>
                        <a:pt x="9571" y="2610"/>
                        <a:pt x="12243" y="2165"/>
                        <a:pt x="14915" y="1868"/>
                      </a:cubicBezTo>
                      <a:cubicBezTo>
                        <a:pt x="18845" y="1381"/>
                        <a:pt x="22808" y="1122"/>
                        <a:pt x="26804" y="1122"/>
                      </a:cubicBezTo>
                      <a:close/>
                      <a:moveTo>
                        <a:pt x="27424" y="0"/>
                      </a:moveTo>
                      <a:cubicBezTo>
                        <a:pt x="27347" y="0"/>
                        <a:pt x="27273" y="18"/>
                        <a:pt x="27205" y="50"/>
                      </a:cubicBezTo>
                      <a:lnTo>
                        <a:pt x="27205" y="50"/>
                      </a:lnTo>
                      <a:cubicBezTo>
                        <a:pt x="22812" y="65"/>
                        <a:pt x="18419" y="327"/>
                        <a:pt x="14061" y="903"/>
                      </a:cubicBezTo>
                      <a:cubicBezTo>
                        <a:pt x="11872" y="1163"/>
                        <a:pt x="9645" y="1534"/>
                        <a:pt x="7455" y="1905"/>
                      </a:cubicBezTo>
                      <a:cubicBezTo>
                        <a:pt x="5229" y="2276"/>
                        <a:pt x="2780" y="2499"/>
                        <a:pt x="553" y="3204"/>
                      </a:cubicBezTo>
                      <a:cubicBezTo>
                        <a:pt x="340" y="3267"/>
                        <a:pt x="228" y="3427"/>
                        <a:pt x="200" y="3603"/>
                      </a:cubicBezTo>
                      <a:lnTo>
                        <a:pt x="200" y="3603"/>
                      </a:lnTo>
                      <a:cubicBezTo>
                        <a:pt x="14" y="3837"/>
                        <a:pt x="0" y="4206"/>
                        <a:pt x="330" y="4391"/>
                      </a:cubicBezTo>
                      <a:lnTo>
                        <a:pt x="367" y="4391"/>
                      </a:lnTo>
                      <a:cubicBezTo>
                        <a:pt x="2074" y="5282"/>
                        <a:pt x="4487" y="5059"/>
                        <a:pt x="6342" y="5319"/>
                      </a:cubicBezTo>
                      <a:cubicBezTo>
                        <a:pt x="7567" y="5468"/>
                        <a:pt x="8829" y="5653"/>
                        <a:pt x="10053" y="5839"/>
                      </a:cubicBezTo>
                      <a:lnTo>
                        <a:pt x="19108" y="7175"/>
                      </a:lnTo>
                      <a:cubicBezTo>
                        <a:pt x="22337" y="7620"/>
                        <a:pt x="25565" y="8103"/>
                        <a:pt x="28794" y="8548"/>
                      </a:cubicBezTo>
                      <a:cubicBezTo>
                        <a:pt x="29759" y="8696"/>
                        <a:pt x="30761" y="8808"/>
                        <a:pt x="31726" y="8956"/>
                      </a:cubicBezTo>
                      <a:cubicBezTo>
                        <a:pt x="32077" y="8988"/>
                        <a:pt x="32675" y="9075"/>
                        <a:pt x="32788" y="9075"/>
                      </a:cubicBezTo>
                      <a:cubicBezTo>
                        <a:pt x="32807" y="9075"/>
                        <a:pt x="32812" y="9073"/>
                        <a:pt x="32802" y="9067"/>
                      </a:cubicBezTo>
                      <a:lnTo>
                        <a:pt x="32802" y="9067"/>
                      </a:lnTo>
                      <a:cubicBezTo>
                        <a:pt x="32852" y="9081"/>
                        <a:pt x="32901" y="9087"/>
                        <a:pt x="32949" y="9087"/>
                      </a:cubicBezTo>
                      <a:cubicBezTo>
                        <a:pt x="33294" y="9087"/>
                        <a:pt x="33568" y="8758"/>
                        <a:pt x="33470" y="8399"/>
                      </a:cubicBezTo>
                      <a:cubicBezTo>
                        <a:pt x="33025" y="6952"/>
                        <a:pt x="31651" y="5468"/>
                        <a:pt x="30798" y="4243"/>
                      </a:cubicBezTo>
                      <a:cubicBezTo>
                        <a:pt x="29958" y="3034"/>
                        <a:pt x="29149" y="1521"/>
                        <a:pt x="28095" y="474"/>
                      </a:cubicBezTo>
                      <a:lnTo>
                        <a:pt x="28095" y="474"/>
                      </a:lnTo>
                      <a:cubicBezTo>
                        <a:pt x="28053" y="306"/>
                        <a:pt x="27931" y="153"/>
                        <a:pt x="27718" y="87"/>
                      </a:cubicBezTo>
                      <a:lnTo>
                        <a:pt x="27532" y="12"/>
                      </a:lnTo>
                      <a:cubicBezTo>
                        <a:pt x="27496" y="4"/>
                        <a:pt x="27460" y="0"/>
                        <a:pt x="27424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solidFill>
                    <a:srgbClr val="3784AC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Google Shape;1477;p33"/>
                <p:cNvSpPr/>
                <p:nvPr/>
              </p:nvSpPr>
              <p:spPr>
                <a:xfrm>
                  <a:off x="3645302" y="1227792"/>
                  <a:ext cx="435115" cy="183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7" h="10095" extrusionOk="0">
                      <a:moveTo>
                        <a:pt x="19706" y="1"/>
                      </a:moveTo>
                      <a:cubicBezTo>
                        <a:pt x="18667" y="594"/>
                        <a:pt x="17591" y="1114"/>
                        <a:pt x="16477" y="1559"/>
                      </a:cubicBezTo>
                      <a:cubicBezTo>
                        <a:pt x="16106" y="1893"/>
                        <a:pt x="15401" y="1930"/>
                        <a:pt x="14993" y="2264"/>
                      </a:cubicBezTo>
                      <a:cubicBezTo>
                        <a:pt x="14436" y="2561"/>
                        <a:pt x="14251" y="2932"/>
                        <a:pt x="13731" y="3006"/>
                      </a:cubicBezTo>
                      <a:cubicBezTo>
                        <a:pt x="12655" y="3489"/>
                        <a:pt x="11579" y="4008"/>
                        <a:pt x="10540" y="4602"/>
                      </a:cubicBezTo>
                      <a:cubicBezTo>
                        <a:pt x="8870" y="5233"/>
                        <a:pt x="7311" y="6124"/>
                        <a:pt x="5827" y="6829"/>
                      </a:cubicBezTo>
                      <a:cubicBezTo>
                        <a:pt x="4380" y="7534"/>
                        <a:pt x="116" y="9906"/>
                        <a:pt x="1" y="10094"/>
                      </a:cubicBezTo>
                      <a:lnTo>
                        <a:pt x="1" y="10094"/>
                      </a:lnTo>
                      <a:cubicBezTo>
                        <a:pt x="53" y="10044"/>
                        <a:pt x="11697" y="7050"/>
                        <a:pt x="14882" y="6606"/>
                      </a:cubicBezTo>
                      <a:lnTo>
                        <a:pt x="21487" y="5716"/>
                      </a:lnTo>
                      <a:cubicBezTo>
                        <a:pt x="21970" y="5641"/>
                        <a:pt x="23937" y="5456"/>
                        <a:pt x="23937" y="5456"/>
                      </a:cubicBezTo>
                      <a:lnTo>
                        <a:pt x="19706" y="1"/>
                      </a:lnTo>
                      <a:close/>
                      <a:moveTo>
                        <a:pt x="1" y="10094"/>
                      </a:moveTo>
                      <a:lnTo>
                        <a:pt x="1" y="10094"/>
                      </a:lnTo>
                      <a:cubicBezTo>
                        <a:pt x="1" y="10094"/>
                        <a:pt x="0" y="10094"/>
                        <a:pt x="0" y="10095"/>
                      </a:cubicBezTo>
                      <a:cubicBezTo>
                        <a:pt x="1" y="10094"/>
                        <a:pt x="1" y="10094"/>
                        <a:pt x="1" y="10094"/>
                      </a:cubicBezTo>
                      <a:close/>
                    </a:path>
                  </a:pathLst>
                </a:custGeom>
                <a:solidFill>
                  <a:srgbClr val="A4CEB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Google Shape;1478;p33"/>
                <p:cNvSpPr/>
                <p:nvPr/>
              </p:nvSpPr>
              <p:spPr>
                <a:xfrm>
                  <a:off x="3632505" y="1218498"/>
                  <a:ext cx="461399" cy="202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3" h="11110" extrusionOk="0">
                      <a:moveTo>
                        <a:pt x="20113" y="993"/>
                      </a:moveTo>
                      <a:lnTo>
                        <a:pt x="20116" y="996"/>
                      </a:lnTo>
                      <a:lnTo>
                        <a:pt x="20116" y="996"/>
                      </a:lnTo>
                      <a:cubicBezTo>
                        <a:pt x="20115" y="995"/>
                        <a:pt x="20114" y="994"/>
                        <a:pt x="20113" y="993"/>
                      </a:cubicBezTo>
                      <a:close/>
                      <a:moveTo>
                        <a:pt x="20270" y="1202"/>
                      </a:moveTo>
                      <a:lnTo>
                        <a:pt x="20893" y="2032"/>
                      </a:lnTo>
                      <a:lnTo>
                        <a:pt x="23654" y="5514"/>
                      </a:lnTo>
                      <a:lnTo>
                        <a:pt x="23654" y="5514"/>
                      </a:lnTo>
                      <a:cubicBezTo>
                        <a:pt x="20960" y="5805"/>
                        <a:pt x="18291" y="6197"/>
                        <a:pt x="15623" y="6560"/>
                      </a:cubicBezTo>
                      <a:cubicBezTo>
                        <a:pt x="15580" y="6566"/>
                        <a:pt x="15540" y="6576"/>
                        <a:pt x="15503" y="6589"/>
                      </a:cubicBezTo>
                      <a:lnTo>
                        <a:pt x="15503" y="6589"/>
                      </a:lnTo>
                      <a:cubicBezTo>
                        <a:pt x="15481" y="6591"/>
                        <a:pt x="15460" y="6593"/>
                        <a:pt x="15437" y="6597"/>
                      </a:cubicBezTo>
                      <a:cubicBezTo>
                        <a:pt x="11475" y="7213"/>
                        <a:pt x="7558" y="8224"/>
                        <a:pt x="3670" y="9244"/>
                      </a:cubicBezTo>
                      <a:lnTo>
                        <a:pt x="3670" y="9244"/>
                      </a:lnTo>
                      <a:cubicBezTo>
                        <a:pt x="4752" y="8701"/>
                        <a:pt x="5892" y="8232"/>
                        <a:pt x="6828" y="7784"/>
                      </a:cubicBezTo>
                      <a:cubicBezTo>
                        <a:pt x="10205" y="6114"/>
                        <a:pt x="13693" y="4593"/>
                        <a:pt x="16996" y="2774"/>
                      </a:cubicBezTo>
                      <a:cubicBezTo>
                        <a:pt x="17998" y="2218"/>
                        <a:pt x="19111" y="1809"/>
                        <a:pt x="20113" y="1290"/>
                      </a:cubicBezTo>
                      <a:cubicBezTo>
                        <a:pt x="20174" y="1257"/>
                        <a:pt x="20226" y="1228"/>
                        <a:pt x="20270" y="1202"/>
                      </a:cubicBezTo>
                      <a:close/>
                      <a:moveTo>
                        <a:pt x="20387" y="0"/>
                      </a:moveTo>
                      <a:cubicBezTo>
                        <a:pt x="20295" y="0"/>
                        <a:pt x="20201" y="21"/>
                        <a:pt x="20113" y="65"/>
                      </a:cubicBezTo>
                      <a:cubicBezTo>
                        <a:pt x="16922" y="1809"/>
                        <a:pt x="13582" y="3405"/>
                        <a:pt x="10242" y="4927"/>
                      </a:cubicBezTo>
                      <a:cubicBezTo>
                        <a:pt x="8127" y="5854"/>
                        <a:pt x="6048" y="6968"/>
                        <a:pt x="3970" y="8044"/>
                      </a:cubicBezTo>
                      <a:cubicBezTo>
                        <a:pt x="2820" y="8675"/>
                        <a:pt x="1298" y="9269"/>
                        <a:pt x="333" y="10196"/>
                      </a:cubicBezTo>
                      <a:cubicBezTo>
                        <a:pt x="0" y="10563"/>
                        <a:pt x="265" y="11109"/>
                        <a:pt x="699" y="11109"/>
                      </a:cubicBezTo>
                      <a:cubicBezTo>
                        <a:pt x="749" y="11109"/>
                        <a:pt x="800" y="11102"/>
                        <a:pt x="853" y="11087"/>
                      </a:cubicBezTo>
                      <a:cubicBezTo>
                        <a:pt x="5751" y="9825"/>
                        <a:pt x="10724" y="8378"/>
                        <a:pt x="15734" y="7636"/>
                      </a:cubicBezTo>
                      <a:cubicBezTo>
                        <a:pt x="15783" y="7628"/>
                        <a:pt x="15826" y="7615"/>
                        <a:pt x="15865" y="7598"/>
                      </a:cubicBezTo>
                      <a:lnTo>
                        <a:pt x="15865" y="7598"/>
                      </a:lnTo>
                      <a:cubicBezTo>
                        <a:pt x="18780" y="7200"/>
                        <a:pt x="21728" y="6774"/>
                        <a:pt x="24641" y="6522"/>
                      </a:cubicBezTo>
                      <a:cubicBezTo>
                        <a:pt x="25123" y="6485"/>
                        <a:pt x="25383" y="5929"/>
                        <a:pt x="25012" y="5595"/>
                      </a:cubicBezTo>
                      <a:lnTo>
                        <a:pt x="20781" y="139"/>
                      </a:lnTo>
                      <a:cubicBezTo>
                        <a:pt x="20669" y="50"/>
                        <a:pt x="20529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Google Shape;1479;p33"/>
                <p:cNvSpPr/>
                <p:nvPr/>
              </p:nvSpPr>
              <p:spPr>
                <a:xfrm>
                  <a:off x="4068929" y="1320380"/>
                  <a:ext cx="23631" cy="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2579" extrusionOk="0">
                      <a:moveTo>
                        <a:pt x="759" y="1"/>
                      </a:moveTo>
                      <a:cubicBezTo>
                        <a:pt x="610" y="1"/>
                        <a:pt x="468" y="83"/>
                        <a:pt x="372" y="226"/>
                      </a:cubicBezTo>
                      <a:cubicBezTo>
                        <a:pt x="112" y="820"/>
                        <a:pt x="1" y="1488"/>
                        <a:pt x="38" y="2119"/>
                      </a:cubicBezTo>
                      <a:cubicBezTo>
                        <a:pt x="57" y="2420"/>
                        <a:pt x="305" y="2578"/>
                        <a:pt x="540" y="2578"/>
                      </a:cubicBezTo>
                      <a:cubicBezTo>
                        <a:pt x="768" y="2578"/>
                        <a:pt x="984" y="2430"/>
                        <a:pt x="966" y="2119"/>
                      </a:cubicBezTo>
                      <a:cubicBezTo>
                        <a:pt x="929" y="1636"/>
                        <a:pt x="1003" y="1154"/>
                        <a:pt x="1188" y="709"/>
                      </a:cubicBezTo>
                      <a:cubicBezTo>
                        <a:pt x="1300" y="486"/>
                        <a:pt x="1225" y="189"/>
                        <a:pt x="1003" y="78"/>
                      </a:cubicBezTo>
                      <a:cubicBezTo>
                        <a:pt x="924" y="25"/>
                        <a:pt x="840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Google Shape;1480;p33"/>
                <p:cNvSpPr/>
                <p:nvPr/>
              </p:nvSpPr>
              <p:spPr>
                <a:xfrm>
                  <a:off x="3642612" y="1426526"/>
                  <a:ext cx="426335" cy="1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4" h="10137" extrusionOk="0">
                      <a:moveTo>
                        <a:pt x="29" y="0"/>
                      </a:moveTo>
                      <a:cubicBezTo>
                        <a:pt x="16" y="0"/>
                        <a:pt x="7" y="2"/>
                        <a:pt x="0" y="5"/>
                      </a:cubicBezTo>
                      <a:lnTo>
                        <a:pt x="3847" y="1667"/>
                      </a:lnTo>
                      <a:lnTo>
                        <a:pt x="3847" y="1667"/>
                      </a:lnTo>
                      <a:cubicBezTo>
                        <a:pt x="2020" y="783"/>
                        <a:pt x="307" y="0"/>
                        <a:pt x="29" y="0"/>
                      </a:cubicBezTo>
                      <a:close/>
                      <a:moveTo>
                        <a:pt x="3847" y="1667"/>
                      </a:moveTo>
                      <a:cubicBezTo>
                        <a:pt x="5678" y="2552"/>
                        <a:pt x="7623" y="3539"/>
                        <a:pt x="8350" y="3939"/>
                      </a:cubicBezTo>
                      <a:cubicBezTo>
                        <a:pt x="9871" y="4570"/>
                        <a:pt x="22006" y="9765"/>
                        <a:pt x="23454" y="10136"/>
                      </a:cubicBezTo>
                      <a:lnTo>
                        <a:pt x="3847" y="166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Google Shape;1481;p33"/>
                <p:cNvSpPr/>
                <p:nvPr/>
              </p:nvSpPr>
              <p:spPr>
                <a:xfrm>
                  <a:off x="3631142" y="1417124"/>
                  <a:ext cx="450675" cy="20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" h="11182" extrusionOk="0">
                      <a:moveTo>
                        <a:pt x="685" y="1"/>
                      </a:moveTo>
                      <a:cubicBezTo>
                        <a:pt x="667" y="1"/>
                        <a:pt x="649" y="1"/>
                        <a:pt x="631" y="1"/>
                      </a:cubicBezTo>
                      <a:cubicBezTo>
                        <a:pt x="0" y="39"/>
                        <a:pt x="0" y="966"/>
                        <a:pt x="631" y="1040"/>
                      </a:cubicBezTo>
                      <a:cubicBezTo>
                        <a:pt x="1336" y="1040"/>
                        <a:pt x="2412" y="1783"/>
                        <a:pt x="3006" y="2080"/>
                      </a:cubicBezTo>
                      <a:cubicBezTo>
                        <a:pt x="4342" y="2673"/>
                        <a:pt x="5641" y="3341"/>
                        <a:pt x="6940" y="3972"/>
                      </a:cubicBezTo>
                      <a:cubicBezTo>
                        <a:pt x="8313" y="4714"/>
                        <a:pt x="9723" y="5345"/>
                        <a:pt x="11207" y="5976"/>
                      </a:cubicBezTo>
                      <a:cubicBezTo>
                        <a:pt x="15364" y="7720"/>
                        <a:pt x="19594" y="9910"/>
                        <a:pt x="23936" y="11172"/>
                      </a:cubicBezTo>
                      <a:cubicBezTo>
                        <a:pt x="23973" y="11178"/>
                        <a:pt x="24009" y="11181"/>
                        <a:pt x="24043" y="11181"/>
                      </a:cubicBezTo>
                      <a:cubicBezTo>
                        <a:pt x="24595" y="11181"/>
                        <a:pt x="24792" y="10379"/>
                        <a:pt x="24233" y="10170"/>
                      </a:cubicBezTo>
                      <a:cubicBezTo>
                        <a:pt x="19891" y="8871"/>
                        <a:pt x="15661" y="6718"/>
                        <a:pt x="11467" y="4937"/>
                      </a:cubicBezTo>
                      <a:cubicBezTo>
                        <a:pt x="9686" y="4195"/>
                        <a:pt x="7942" y="3304"/>
                        <a:pt x="6198" y="2451"/>
                      </a:cubicBezTo>
                      <a:cubicBezTo>
                        <a:pt x="4765" y="1716"/>
                        <a:pt x="2389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Google Shape;1482;p33"/>
                <p:cNvSpPr/>
                <p:nvPr/>
              </p:nvSpPr>
              <p:spPr>
                <a:xfrm>
                  <a:off x="4060767" y="1498141"/>
                  <a:ext cx="74164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6937" extrusionOk="0">
                      <a:moveTo>
                        <a:pt x="3441" y="1"/>
                      </a:moveTo>
                      <a:cubicBezTo>
                        <a:pt x="3301" y="1"/>
                        <a:pt x="3166" y="69"/>
                        <a:pt x="3085" y="231"/>
                      </a:cubicBezTo>
                      <a:cubicBezTo>
                        <a:pt x="2120" y="2235"/>
                        <a:pt x="1081" y="4202"/>
                        <a:pt x="153" y="6243"/>
                      </a:cubicBezTo>
                      <a:cubicBezTo>
                        <a:pt x="1" y="6599"/>
                        <a:pt x="317" y="6937"/>
                        <a:pt x="615" y="6937"/>
                      </a:cubicBezTo>
                      <a:cubicBezTo>
                        <a:pt x="753" y="6937"/>
                        <a:pt x="887" y="6864"/>
                        <a:pt x="969" y="6688"/>
                      </a:cubicBezTo>
                      <a:cubicBezTo>
                        <a:pt x="1897" y="4647"/>
                        <a:pt x="2936" y="2718"/>
                        <a:pt x="3901" y="714"/>
                      </a:cubicBezTo>
                      <a:cubicBezTo>
                        <a:pt x="4080" y="331"/>
                        <a:pt x="3749" y="1"/>
                        <a:pt x="3441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6" name="Google Shape;1483;p33"/>
            <p:cNvSpPr/>
            <p:nvPr/>
          </p:nvSpPr>
          <p:spPr>
            <a:xfrm rot="10800000">
              <a:off x="7531091" y="5156125"/>
              <a:ext cx="1041606" cy="160843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rgbClr val="599531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53" name="Google Shape;1468;p33"/>
            <p:cNvSpPr/>
            <p:nvPr/>
          </p:nvSpPr>
          <p:spPr>
            <a:xfrm>
              <a:off x="7389550" y="3641002"/>
              <a:ext cx="507044" cy="50315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A4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it-IT" sz="2400" dirty="0">
                  <a:solidFill>
                    <a:srgbClr val="3784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sz="2400" dirty="0">
                <a:solidFill>
                  <a:srgbClr val="3784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Google Shape;1485;p33"/>
          <p:cNvSpPr/>
          <p:nvPr/>
        </p:nvSpPr>
        <p:spPr>
          <a:xfrm>
            <a:off x="4269216" y="1194992"/>
            <a:ext cx="507044" cy="503159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D6ED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3784AC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A</a:t>
            </a:r>
            <a:endParaRPr sz="2400" dirty="0">
              <a:solidFill>
                <a:srgbClr val="3784AC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69" name="Google Shape;1486;p33"/>
          <p:cNvSpPr/>
          <p:nvPr/>
        </p:nvSpPr>
        <p:spPr>
          <a:xfrm rot="5400000" flipH="1">
            <a:off x="591297" y="1092915"/>
            <a:ext cx="1809409" cy="2278350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599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Google Shape;1488;p33"/>
          <p:cNvSpPr txBox="1"/>
          <p:nvPr/>
        </p:nvSpPr>
        <p:spPr>
          <a:xfrm>
            <a:off x="387043" y="1863274"/>
            <a:ext cx="2184613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Green skills coalitions</a:t>
            </a:r>
            <a:br>
              <a:rPr lang="en-US" sz="3200" dirty="0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</a:b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for environmental policies to be met with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labour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market interventions</a:t>
            </a:r>
          </a:p>
          <a:p>
            <a:pPr algn="ctr"/>
            <a:endParaRPr lang="en-US" sz="16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74" name="Google Shape;1491;p33"/>
          <p:cNvGrpSpPr/>
          <p:nvPr/>
        </p:nvGrpSpPr>
        <p:grpSpPr>
          <a:xfrm>
            <a:off x="2407775" y="1940542"/>
            <a:ext cx="756572" cy="905391"/>
            <a:chOff x="2161818" y="3789402"/>
            <a:chExt cx="567429" cy="679043"/>
          </a:xfrm>
        </p:grpSpPr>
        <p:sp>
          <p:nvSpPr>
            <p:cNvPr id="75" name="Google Shape;1492;p33"/>
            <p:cNvSpPr/>
            <p:nvPr/>
          </p:nvSpPr>
          <p:spPr>
            <a:xfrm>
              <a:off x="2280068" y="3905180"/>
              <a:ext cx="397342" cy="405104"/>
            </a:xfrm>
            <a:custGeom>
              <a:avLst/>
              <a:gdLst/>
              <a:ahLst/>
              <a:cxnLst/>
              <a:rect l="l" t="t" r="r" b="b"/>
              <a:pathLst>
                <a:path w="21859" h="22231" extrusionOk="0">
                  <a:moveTo>
                    <a:pt x="11972" y="0"/>
                  </a:moveTo>
                  <a:cubicBezTo>
                    <a:pt x="8260" y="0"/>
                    <a:pt x="4352" y="2201"/>
                    <a:pt x="2339" y="5048"/>
                  </a:cubicBezTo>
                  <a:cubicBezTo>
                    <a:pt x="1" y="8685"/>
                    <a:pt x="2079" y="13361"/>
                    <a:pt x="4417" y="16515"/>
                  </a:cubicBezTo>
                  <a:cubicBezTo>
                    <a:pt x="5976" y="18853"/>
                    <a:pt x="8054" y="20152"/>
                    <a:pt x="9612" y="22230"/>
                  </a:cubicBezTo>
                  <a:lnTo>
                    <a:pt x="17406" y="20412"/>
                  </a:lnTo>
                  <a:cubicBezTo>
                    <a:pt x="19261" y="17295"/>
                    <a:pt x="21599" y="13880"/>
                    <a:pt x="21599" y="10244"/>
                  </a:cubicBezTo>
                  <a:cubicBezTo>
                    <a:pt x="21859" y="6347"/>
                    <a:pt x="18482" y="1894"/>
                    <a:pt x="15105" y="595"/>
                  </a:cubicBezTo>
                  <a:cubicBezTo>
                    <a:pt x="14111" y="186"/>
                    <a:pt x="13050" y="0"/>
                    <a:pt x="11972" y="0"/>
                  </a:cubicBezTo>
                  <a:close/>
                </a:path>
              </a:pathLst>
            </a:custGeom>
            <a:solidFill>
              <a:srgbClr val="D6EDFB"/>
            </a:solidFill>
            <a:ln>
              <a:solidFill>
                <a:srgbClr val="3784A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1493;p33"/>
            <p:cNvSpPr/>
            <p:nvPr/>
          </p:nvSpPr>
          <p:spPr>
            <a:xfrm>
              <a:off x="2275246" y="3898773"/>
              <a:ext cx="421627" cy="423637"/>
            </a:xfrm>
            <a:custGeom>
              <a:avLst/>
              <a:gdLst/>
              <a:ahLst/>
              <a:cxnLst/>
              <a:rect l="l" t="t" r="r" b="b"/>
              <a:pathLst>
                <a:path w="23195" h="23248" extrusionOk="0">
                  <a:moveTo>
                    <a:pt x="11185" y="0"/>
                  </a:moveTo>
                  <a:cubicBezTo>
                    <a:pt x="10529" y="0"/>
                    <a:pt x="9866" y="64"/>
                    <a:pt x="9204" y="195"/>
                  </a:cubicBezTo>
                  <a:cubicBezTo>
                    <a:pt x="4713" y="1012"/>
                    <a:pt x="334" y="4612"/>
                    <a:pt x="297" y="9399"/>
                  </a:cubicBezTo>
                  <a:cubicBezTo>
                    <a:pt x="260" y="15299"/>
                    <a:pt x="5493" y="18936"/>
                    <a:pt x="8795" y="23055"/>
                  </a:cubicBezTo>
                  <a:cubicBezTo>
                    <a:pt x="8895" y="23191"/>
                    <a:pt x="9014" y="23247"/>
                    <a:pt x="9132" y="23247"/>
                  </a:cubicBezTo>
                  <a:cubicBezTo>
                    <a:pt x="9497" y="23247"/>
                    <a:pt x="9846" y="22706"/>
                    <a:pt x="9538" y="22313"/>
                  </a:cubicBezTo>
                  <a:cubicBezTo>
                    <a:pt x="6754" y="18825"/>
                    <a:pt x="3377" y="16338"/>
                    <a:pt x="1856" y="11959"/>
                  </a:cubicBezTo>
                  <a:cubicBezTo>
                    <a:pt x="0" y="6615"/>
                    <a:pt x="4157" y="2756"/>
                    <a:pt x="8870" y="1346"/>
                  </a:cubicBezTo>
                  <a:cubicBezTo>
                    <a:pt x="9702" y="1098"/>
                    <a:pt x="10514" y="982"/>
                    <a:pt x="11300" y="982"/>
                  </a:cubicBezTo>
                  <a:cubicBezTo>
                    <a:pt x="14861" y="982"/>
                    <a:pt x="17875" y="3363"/>
                    <a:pt x="19669" y="6615"/>
                  </a:cubicBezTo>
                  <a:cubicBezTo>
                    <a:pt x="22304" y="11477"/>
                    <a:pt x="18927" y="16487"/>
                    <a:pt x="16514" y="20606"/>
                  </a:cubicBezTo>
                  <a:cubicBezTo>
                    <a:pt x="16259" y="21014"/>
                    <a:pt x="16617" y="21404"/>
                    <a:pt x="16987" y="21404"/>
                  </a:cubicBezTo>
                  <a:cubicBezTo>
                    <a:pt x="17155" y="21404"/>
                    <a:pt x="17326" y="21323"/>
                    <a:pt x="17442" y="21126"/>
                  </a:cubicBezTo>
                  <a:cubicBezTo>
                    <a:pt x="20225" y="16375"/>
                    <a:pt x="23194" y="11588"/>
                    <a:pt x="20597" y="6096"/>
                  </a:cubicBezTo>
                  <a:cubicBezTo>
                    <a:pt x="18876" y="2337"/>
                    <a:pt x="15161" y="0"/>
                    <a:pt x="11185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1494;p33"/>
            <p:cNvSpPr/>
            <p:nvPr/>
          </p:nvSpPr>
          <p:spPr>
            <a:xfrm>
              <a:off x="2398689" y="4055997"/>
              <a:ext cx="164761" cy="241922"/>
            </a:xfrm>
            <a:custGeom>
              <a:avLst/>
              <a:gdLst/>
              <a:ahLst/>
              <a:cxnLst/>
              <a:rect l="l" t="t" r="r" b="b"/>
              <a:pathLst>
                <a:path w="9064" h="13276" extrusionOk="0">
                  <a:moveTo>
                    <a:pt x="7349" y="1"/>
                  </a:moveTo>
                  <a:cubicBezTo>
                    <a:pt x="7290" y="1"/>
                    <a:pt x="7228" y="10"/>
                    <a:pt x="7163" y="29"/>
                  </a:cubicBezTo>
                  <a:cubicBezTo>
                    <a:pt x="6251" y="389"/>
                    <a:pt x="6030" y="1040"/>
                    <a:pt x="5862" y="1753"/>
                  </a:cubicBezTo>
                  <a:lnTo>
                    <a:pt x="5862" y="1753"/>
                  </a:lnTo>
                  <a:cubicBezTo>
                    <a:pt x="5682" y="1085"/>
                    <a:pt x="5395" y="495"/>
                    <a:pt x="4788" y="400"/>
                  </a:cubicBezTo>
                  <a:cubicBezTo>
                    <a:pt x="4726" y="391"/>
                    <a:pt x="4666" y="387"/>
                    <a:pt x="4609" y="387"/>
                  </a:cubicBezTo>
                  <a:cubicBezTo>
                    <a:pt x="3382" y="387"/>
                    <a:pt x="3246" y="2290"/>
                    <a:pt x="3209" y="3647"/>
                  </a:cubicBezTo>
                  <a:lnTo>
                    <a:pt x="3209" y="3647"/>
                  </a:lnTo>
                  <a:cubicBezTo>
                    <a:pt x="2600" y="2725"/>
                    <a:pt x="1697" y="1334"/>
                    <a:pt x="1011" y="1334"/>
                  </a:cubicBezTo>
                  <a:cubicBezTo>
                    <a:pt x="722" y="1334"/>
                    <a:pt x="471" y="1582"/>
                    <a:pt x="297" y="2218"/>
                  </a:cubicBezTo>
                  <a:cubicBezTo>
                    <a:pt x="0" y="3294"/>
                    <a:pt x="743" y="5447"/>
                    <a:pt x="928" y="6560"/>
                  </a:cubicBezTo>
                  <a:cubicBezTo>
                    <a:pt x="1230" y="8573"/>
                    <a:pt x="2473" y="10617"/>
                    <a:pt x="3422" y="12472"/>
                  </a:cubicBezTo>
                  <a:lnTo>
                    <a:pt x="3422" y="12472"/>
                  </a:lnTo>
                  <a:cubicBezTo>
                    <a:pt x="3403" y="12611"/>
                    <a:pt x="3441" y="12764"/>
                    <a:pt x="3563" y="12906"/>
                  </a:cubicBezTo>
                  <a:lnTo>
                    <a:pt x="3563" y="12906"/>
                  </a:lnTo>
                  <a:lnTo>
                    <a:pt x="3526" y="12869"/>
                  </a:lnTo>
                  <a:lnTo>
                    <a:pt x="3563" y="12906"/>
                  </a:lnTo>
                  <a:lnTo>
                    <a:pt x="3563" y="12906"/>
                  </a:lnTo>
                  <a:lnTo>
                    <a:pt x="3786" y="13128"/>
                  </a:lnTo>
                  <a:cubicBezTo>
                    <a:pt x="3898" y="13231"/>
                    <a:pt x="4026" y="13275"/>
                    <a:pt x="4151" y="13275"/>
                  </a:cubicBezTo>
                  <a:cubicBezTo>
                    <a:pt x="4522" y="13275"/>
                    <a:pt x="4861" y="12886"/>
                    <a:pt x="4639" y="12498"/>
                  </a:cubicBezTo>
                  <a:cubicBezTo>
                    <a:pt x="3192" y="9603"/>
                    <a:pt x="1596" y="6708"/>
                    <a:pt x="1596" y="3368"/>
                  </a:cubicBezTo>
                  <a:cubicBezTo>
                    <a:pt x="1596" y="3187"/>
                    <a:pt x="1325" y="2734"/>
                    <a:pt x="1406" y="2734"/>
                  </a:cubicBezTo>
                  <a:cubicBezTo>
                    <a:pt x="1424" y="2734"/>
                    <a:pt x="1460" y="2757"/>
                    <a:pt x="1522" y="2812"/>
                  </a:cubicBezTo>
                  <a:cubicBezTo>
                    <a:pt x="1856" y="3257"/>
                    <a:pt x="2153" y="3740"/>
                    <a:pt x="2338" y="4259"/>
                  </a:cubicBezTo>
                  <a:cubicBezTo>
                    <a:pt x="2524" y="4816"/>
                    <a:pt x="2969" y="5261"/>
                    <a:pt x="3526" y="5447"/>
                  </a:cubicBezTo>
                  <a:cubicBezTo>
                    <a:pt x="3577" y="5459"/>
                    <a:pt x="3628" y="5466"/>
                    <a:pt x="3678" y="5466"/>
                  </a:cubicBezTo>
                  <a:cubicBezTo>
                    <a:pt x="3918" y="5466"/>
                    <a:pt x="4132" y="5321"/>
                    <a:pt x="4194" y="5076"/>
                  </a:cubicBezTo>
                  <a:cubicBezTo>
                    <a:pt x="4231" y="4704"/>
                    <a:pt x="4268" y="4370"/>
                    <a:pt x="4305" y="3999"/>
                  </a:cubicBezTo>
                  <a:cubicBezTo>
                    <a:pt x="4305" y="3789"/>
                    <a:pt x="4604" y="1789"/>
                    <a:pt x="4730" y="1789"/>
                  </a:cubicBezTo>
                  <a:cubicBezTo>
                    <a:pt x="4738" y="1789"/>
                    <a:pt x="4744" y="1796"/>
                    <a:pt x="4751" y="1810"/>
                  </a:cubicBezTo>
                  <a:cubicBezTo>
                    <a:pt x="5010" y="2441"/>
                    <a:pt x="5047" y="3146"/>
                    <a:pt x="5270" y="3777"/>
                  </a:cubicBezTo>
                  <a:cubicBezTo>
                    <a:pt x="5352" y="4023"/>
                    <a:pt x="5571" y="4156"/>
                    <a:pt x="5788" y="4156"/>
                  </a:cubicBezTo>
                  <a:cubicBezTo>
                    <a:pt x="5963" y="4156"/>
                    <a:pt x="6136" y="4070"/>
                    <a:pt x="6235" y="3888"/>
                  </a:cubicBezTo>
                  <a:cubicBezTo>
                    <a:pt x="6532" y="3331"/>
                    <a:pt x="6717" y="2738"/>
                    <a:pt x="6792" y="2107"/>
                  </a:cubicBezTo>
                  <a:cubicBezTo>
                    <a:pt x="6852" y="1822"/>
                    <a:pt x="6900" y="1712"/>
                    <a:pt x="6939" y="1712"/>
                  </a:cubicBezTo>
                  <a:cubicBezTo>
                    <a:pt x="7067" y="1712"/>
                    <a:pt x="7089" y="2912"/>
                    <a:pt x="7089" y="2997"/>
                  </a:cubicBezTo>
                  <a:cubicBezTo>
                    <a:pt x="7089" y="3665"/>
                    <a:pt x="7126" y="4333"/>
                    <a:pt x="7274" y="5001"/>
                  </a:cubicBezTo>
                  <a:cubicBezTo>
                    <a:pt x="7423" y="7042"/>
                    <a:pt x="6829" y="9900"/>
                    <a:pt x="7905" y="11755"/>
                  </a:cubicBezTo>
                  <a:cubicBezTo>
                    <a:pt x="8008" y="11939"/>
                    <a:pt x="8169" y="12016"/>
                    <a:pt x="8331" y="12016"/>
                  </a:cubicBezTo>
                  <a:cubicBezTo>
                    <a:pt x="8693" y="12016"/>
                    <a:pt x="9063" y="11634"/>
                    <a:pt x="8833" y="11199"/>
                  </a:cubicBezTo>
                  <a:cubicBezTo>
                    <a:pt x="7905" y="9677"/>
                    <a:pt x="8387" y="6745"/>
                    <a:pt x="8276" y="5038"/>
                  </a:cubicBezTo>
                  <a:cubicBezTo>
                    <a:pt x="8202" y="3443"/>
                    <a:pt x="8425" y="1736"/>
                    <a:pt x="7757" y="251"/>
                  </a:cubicBezTo>
                  <a:cubicBezTo>
                    <a:pt x="7673" y="84"/>
                    <a:pt x="7527" y="1"/>
                    <a:pt x="7349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Google Shape;1495;p33"/>
            <p:cNvSpPr/>
            <p:nvPr/>
          </p:nvSpPr>
          <p:spPr>
            <a:xfrm>
              <a:off x="2420502" y="4260708"/>
              <a:ext cx="206878" cy="99513"/>
            </a:xfrm>
            <a:custGeom>
              <a:avLst/>
              <a:gdLst/>
              <a:ahLst/>
              <a:cxnLst/>
              <a:rect l="l" t="t" r="r" b="b"/>
              <a:pathLst>
                <a:path w="11381" h="5461" extrusionOk="0">
                  <a:moveTo>
                    <a:pt x="8895" y="1078"/>
                  </a:moveTo>
                  <a:lnTo>
                    <a:pt x="8895" y="1078"/>
                  </a:lnTo>
                  <a:cubicBezTo>
                    <a:pt x="9414" y="2117"/>
                    <a:pt x="9228" y="2711"/>
                    <a:pt x="8375" y="2822"/>
                  </a:cubicBezTo>
                  <a:cubicBezTo>
                    <a:pt x="8115" y="2896"/>
                    <a:pt x="7855" y="2971"/>
                    <a:pt x="7633" y="3045"/>
                  </a:cubicBezTo>
                  <a:cubicBezTo>
                    <a:pt x="6891" y="3193"/>
                    <a:pt x="6148" y="3416"/>
                    <a:pt x="5406" y="3639"/>
                  </a:cubicBezTo>
                  <a:cubicBezTo>
                    <a:pt x="5146" y="3713"/>
                    <a:pt x="4924" y="3824"/>
                    <a:pt x="4664" y="3936"/>
                  </a:cubicBezTo>
                  <a:cubicBezTo>
                    <a:pt x="4233" y="4184"/>
                    <a:pt x="3742" y="4307"/>
                    <a:pt x="3252" y="4307"/>
                  </a:cubicBezTo>
                  <a:cubicBezTo>
                    <a:pt x="2645" y="4307"/>
                    <a:pt x="2039" y="4119"/>
                    <a:pt x="1547" y="3750"/>
                  </a:cubicBezTo>
                  <a:cubicBezTo>
                    <a:pt x="1655" y="3634"/>
                    <a:pt x="1700" y="3506"/>
                    <a:pt x="1699" y="3383"/>
                  </a:cubicBezTo>
                  <a:lnTo>
                    <a:pt x="1699" y="3383"/>
                  </a:lnTo>
                  <a:cubicBezTo>
                    <a:pt x="2115" y="3208"/>
                    <a:pt x="2500" y="2947"/>
                    <a:pt x="2920" y="2674"/>
                  </a:cubicBezTo>
                  <a:cubicBezTo>
                    <a:pt x="4256" y="1857"/>
                    <a:pt x="5814" y="1894"/>
                    <a:pt x="7299" y="1486"/>
                  </a:cubicBezTo>
                  <a:cubicBezTo>
                    <a:pt x="7818" y="1301"/>
                    <a:pt x="8338" y="1152"/>
                    <a:pt x="8895" y="1078"/>
                  </a:cubicBezTo>
                  <a:close/>
                  <a:moveTo>
                    <a:pt x="8798" y="0"/>
                  </a:moveTo>
                  <a:cubicBezTo>
                    <a:pt x="7639" y="0"/>
                    <a:pt x="6413" y="638"/>
                    <a:pt x="5258" y="818"/>
                  </a:cubicBezTo>
                  <a:cubicBezTo>
                    <a:pt x="4627" y="892"/>
                    <a:pt x="4033" y="1041"/>
                    <a:pt x="3439" y="1301"/>
                  </a:cubicBezTo>
                  <a:cubicBezTo>
                    <a:pt x="2586" y="1672"/>
                    <a:pt x="1584" y="2562"/>
                    <a:pt x="656" y="2600"/>
                  </a:cubicBezTo>
                  <a:cubicBezTo>
                    <a:pt x="80" y="2600"/>
                    <a:pt x="1" y="3400"/>
                    <a:pt x="418" y="3596"/>
                  </a:cubicBezTo>
                  <a:lnTo>
                    <a:pt x="418" y="3596"/>
                  </a:lnTo>
                  <a:cubicBezTo>
                    <a:pt x="50" y="4742"/>
                    <a:pt x="1772" y="5461"/>
                    <a:pt x="2925" y="5461"/>
                  </a:cubicBezTo>
                  <a:cubicBezTo>
                    <a:pt x="2974" y="5461"/>
                    <a:pt x="3022" y="5460"/>
                    <a:pt x="3068" y="5457"/>
                  </a:cubicBezTo>
                  <a:cubicBezTo>
                    <a:pt x="4627" y="5346"/>
                    <a:pt x="6074" y="4529"/>
                    <a:pt x="7559" y="4121"/>
                  </a:cubicBezTo>
                  <a:cubicBezTo>
                    <a:pt x="8523" y="3898"/>
                    <a:pt x="9414" y="3713"/>
                    <a:pt x="10156" y="3008"/>
                  </a:cubicBezTo>
                  <a:cubicBezTo>
                    <a:pt x="11381" y="1857"/>
                    <a:pt x="10305" y="76"/>
                    <a:pt x="8895" y="2"/>
                  </a:cubicBezTo>
                  <a:cubicBezTo>
                    <a:pt x="8863" y="1"/>
                    <a:pt x="8830" y="0"/>
                    <a:pt x="879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Google Shape;1496;p33"/>
            <p:cNvSpPr/>
            <p:nvPr/>
          </p:nvSpPr>
          <p:spPr>
            <a:xfrm>
              <a:off x="2441188" y="4302565"/>
              <a:ext cx="186883" cy="100042"/>
            </a:xfrm>
            <a:custGeom>
              <a:avLst/>
              <a:gdLst/>
              <a:ahLst/>
              <a:cxnLst/>
              <a:rect l="l" t="t" r="r" b="b"/>
              <a:pathLst>
                <a:path w="10281" h="5490" extrusionOk="0">
                  <a:moveTo>
                    <a:pt x="9223" y="0"/>
                  </a:moveTo>
                  <a:cubicBezTo>
                    <a:pt x="8915" y="0"/>
                    <a:pt x="8565" y="269"/>
                    <a:pt x="8610" y="674"/>
                  </a:cubicBezTo>
                  <a:cubicBezTo>
                    <a:pt x="8657" y="1002"/>
                    <a:pt x="8748" y="1316"/>
                    <a:pt x="8894" y="1605"/>
                  </a:cubicBezTo>
                  <a:lnTo>
                    <a:pt x="8894" y="1605"/>
                  </a:lnTo>
                  <a:cubicBezTo>
                    <a:pt x="7558" y="2238"/>
                    <a:pt x="6287" y="2998"/>
                    <a:pt x="4899" y="3494"/>
                  </a:cubicBezTo>
                  <a:cubicBezTo>
                    <a:pt x="4231" y="3717"/>
                    <a:pt x="3526" y="3939"/>
                    <a:pt x="2858" y="4162"/>
                  </a:cubicBezTo>
                  <a:cubicBezTo>
                    <a:pt x="2548" y="4265"/>
                    <a:pt x="2273" y="4320"/>
                    <a:pt x="2037" y="4320"/>
                  </a:cubicBezTo>
                  <a:cubicBezTo>
                    <a:pt x="1425" y="4320"/>
                    <a:pt x="1077" y="3953"/>
                    <a:pt x="1077" y="3123"/>
                  </a:cubicBezTo>
                  <a:cubicBezTo>
                    <a:pt x="1040" y="2807"/>
                    <a:pt x="789" y="2650"/>
                    <a:pt x="539" y="2650"/>
                  </a:cubicBezTo>
                  <a:cubicBezTo>
                    <a:pt x="288" y="2650"/>
                    <a:pt x="38" y="2807"/>
                    <a:pt x="0" y="3123"/>
                  </a:cubicBezTo>
                  <a:cubicBezTo>
                    <a:pt x="0" y="4364"/>
                    <a:pt x="403" y="5489"/>
                    <a:pt x="1611" y="5489"/>
                  </a:cubicBezTo>
                  <a:cubicBezTo>
                    <a:pt x="1776" y="5489"/>
                    <a:pt x="1957" y="5468"/>
                    <a:pt x="2153" y="5424"/>
                  </a:cubicBezTo>
                  <a:cubicBezTo>
                    <a:pt x="4973" y="4830"/>
                    <a:pt x="7348" y="3457"/>
                    <a:pt x="9909" y="2306"/>
                  </a:cubicBezTo>
                  <a:cubicBezTo>
                    <a:pt x="10169" y="2158"/>
                    <a:pt x="10280" y="1824"/>
                    <a:pt x="10094" y="1564"/>
                  </a:cubicBezTo>
                  <a:cubicBezTo>
                    <a:pt x="9798" y="1230"/>
                    <a:pt x="9649" y="822"/>
                    <a:pt x="9649" y="377"/>
                  </a:cubicBezTo>
                  <a:cubicBezTo>
                    <a:pt x="9605" y="114"/>
                    <a:pt x="9423" y="0"/>
                    <a:pt x="922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Google Shape;1497;p33"/>
            <p:cNvSpPr/>
            <p:nvPr/>
          </p:nvSpPr>
          <p:spPr>
            <a:xfrm>
              <a:off x="2455021" y="4330956"/>
              <a:ext cx="180466" cy="105545"/>
            </a:xfrm>
            <a:custGeom>
              <a:avLst/>
              <a:gdLst/>
              <a:ahLst/>
              <a:cxnLst/>
              <a:rect l="l" t="t" r="r" b="b"/>
              <a:pathLst>
                <a:path w="9928" h="5792" extrusionOk="0">
                  <a:moveTo>
                    <a:pt x="8452" y="1"/>
                  </a:moveTo>
                  <a:cubicBezTo>
                    <a:pt x="8137" y="1"/>
                    <a:pt x="7782" y="269"/>
                    <a:pt x="7849" y="674"/>
                  </a:cubicBezTo>
                  <a:cubicBezTo>
                    <a:pt x="7997" y="1342"/>
                    <a:pt x="8665" y="2196"/>
                    <a:pt x="7589" y="2678"/>
                  </a:cubicBezTo>
                  <a:cubicBezTo>
                    <a:pt x="6847" y="3012"/>
                    <a:pt x="6142" y="3309"/>
                    <a:pt x="5400" y="3606"/>
                  </a:cubicBezTo>
                  <a:cubicBezTo>
                    <a:pt x="5028" y="3765"/>
                    <a:pt x="3025" y="4740"/>
                    <a:pt x="1886" y="4740"/>
                  </a:cubicBezTo>
                  <a:cubicBezTo>
                    <a:pt x="1432" y="4740"/>
                    <a:pt x="1116" y="4586"/>
                    <a:pt x="1095" y="4163"/>
                  </a:cubicBezTo>
                  <a:cubicBezTo>
                    <a:pt x="1076" y="3829"/>
                    <a:pt x="798" y="3662"/>
                    <a:pt x="529" y="3662"/>
                  </a:cubicBezTo>
                  <a:cubicBezTo>
                    <a:pt x="260" y="3662"/>
                    <a:pt x="0" y="3829"/>
                    <a:pt x="19" y="4163"/>
                  </a:cubicBezTo>
                  <a:lnTo>
                    <a:pt x="19" y="4200"/>
                  </a:lnTo>
                  <a:cubicBezTo>
                    <a:pt x="73" y="5407"/>
                    <a:pt x="844" y="5792"/>
                    <a:pt x="1798" y="5792"/>
                  </a:cubicBezTo>
                  <a:cubicBezTo>
                    <a:pt x="2808" y="5792"/>
                    <a:pt x="4023" y="5360"/>
                    <a:pt x="4806" y="5016"/>
                  </a:cubicBezTo>
                  <a:cubicBezTo>
                    <a:pt x="6142" y="4422"/>
                    <a:pt x="7775" y="4014"/>
                    <a:pt x="8925" y="3086"/>
                  </a:cubicBezTo>
                  <a:cubicBezTo>
                    <a:pt x="9927" y="2307"/>
                    <a:pt x="9037" y="1268"/>
                    <a:pt x="8888" y="377"/>
                  </a:cubicBezTo>
                  <a:cubicBezTo>
                    <a:pt x="8844" y="114"/>
                    <a:pt x="8656" y="1"/>
                    <a:pt x="845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Google Shape;1498;p33"/>
            <p:cNvSpPr/>
            <p:nvPr/>
          </p:nvSpPr>
          <p:spPr>
            <a:xfrm>
              <a:off x="2497320" y="4398161"/>
              <a:ext cx="117917" cy="70284"/>
            </a:xfrm>
            <a:custGeom>
              <a:avLst/>
              <a:gdLst/>
              <a:ahLst/>
              <a:cxnLst/>
              <a:rect l="l" t="t" r="r" b="b"/>
              <a:pathLst>
                <a:path w="6487" h="3857" extrusionOk="0">
                  <a:moveTo>
                    <a:pt x="5546" y="1"/>
                  </a:moveTo>
                  <a:cubicBezTo>
                    <a:pt x="5242" y="1"/>
                    <a:pt x="4936" y="245"/>
                    <a:pt x="5002" y="623"/>
                  </a:cubicBezTo>
                  <a:cubicBezTo>
                    <a:pt x="5299" y="1328"/>
                    <a:pt x="5040" y="2107"/>
                    <a:pt x="4409" y="2516"/>
                  </a:cubicBezTo>
                  <a:cubicBezTo>
                    <a:pt x="4149" y="2738"/>
                    <a:pt x="3221" y="2701"/>
                    <a:pt x="2850" y="2775"/>
                  </a:cubicBezTo>
                  <a:cubicBezTo>
                    <a:pt x="2735" y="2795"/>
                    <a:pt x="2618" y="2804"/>
                    <a:pt x="2499" y="2804"/>
                  </a:cubicBezTo>
                  <a:cubicBezTo>
                    <a:pt x="2160" y="2804"/>
                    <a:pt x="1817" y="2728"/>
                    <a:pt x="1514" y="2590"/>
                  </a:cubicBezTo>
                  <a:cubicBezTo>
                    <a:pt x="1217" y="2516"/>
                    <a:pt x="1180" y="2145"/>
                    <a:pt x="1106" y="1662"/>
                  </a:cubicBezTo>
                  <a:cubicBezTo>
                    <a:pt x="1061" y="1391"/>
                    <a:pt x="862" y="1273"/>
                    <a:pt x="650" y="1273"/>
                  </a:cubicBezTo>
                  <a:cubicBezTo>
                    <a:pt x="340" y="1273"/>
                    <a:pt x="1" y="1525"/>
                    <a:pt x="67" y="1922"/>
                  </a:cubicBezTo>
                  <a:cubicBezTo>
                    <a:pt x="178" y="2590"/>
                    <a:pt x="289" y="3184"/>
                    <a:pt x="883" y="3481"/>
                  </a:cubicBezTo>
                  <a:cubicBezTo>
                    <a:pt x="1412" y="3731"/>
                    <a:pt x="1983" y="3856"/>
                    <a:pt x="2564" y="3856"/>
                  </a:cubicBezTo>
                  <a:cubicBezTo>
                    <a:pt x="2757" y="3856"/>
                    <a:pt x="2952" y="3842"/>
                    <a:pt x="3147" y="3815"/>
                  </a:cubicBezTo>
                  <a:cubicBezTo>
                    <a:pt x="4297" y="3629"/>
                    <a:pt x="4928" y="3629"/>
                    <a:pt x="5708" y="2775"/>
                  </a:cubicBezTo>
                  <a:cubicBezTo>
                    <a:pt x="6487" y="1885"/>
                    <a:pt x="6301" y="1291"/>
                    <a:pt x="6042" y="363"/>
                  </a:cubicBezTo>
                  <a:cubicBezTo>
                    <a:pt x="5952" y="110"/>
                    <a:pt x="5750" y="1"/>
                    <a:pt x="55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Google Shape;1499;p33"/>
            <p:cNvSpPr/>
            <p:nvPr/>
          </p:nvSpPr>
          <p:spPr>
            <a:xfrm>
              <a:off x="2517406" y="3970296"/>
              <a:ext cx="109138" cy="81874"/>
            </a:xfrm>
            <a:custGeom>
              <a:avLst/>
              <a:gdLst/>
              <a:ahLst/>
              <a:cxnLst/>
              <a:rect l="l" t="t" r="r" b="b"/>
              <a:pathLst>
                <a:path w="6004" h="4493" extrusionOk="0">
                  <a:moveTo>
                    <a:pt x="1907" y="0"/>
                  </a:moveTo>
                  <a:cubicBezTo>
                    <a:pt x="1358" y="0"/>
                    <a:pt x="809" y="233"/>
                    <a:pt x="261" y="798"/>
                  </a:cubicBezTo>
                  <a:lnTo>
                    <a:pt x="1" y="1058"/>
                  </a:lnTo>
                  <a:cubicBezTo>
                    <a:pt x="1" y="1466"/>
                    <a:pt x="186" y="1837"/>
                    <a:pt x="520" y="2097"/>
                  </a:cubicBezTo>
                  <a:cubicBezTo>
                    <a:pt x="1448" y="3247"/>
                    <a:pt x="2710" y="4064"/>
                    <a:pt x="4157" y="4435"/>
                  </a:cubicBezTo>
                  <a:cubicBezTo>
                    <a:pt x="4316" y="4474"/>
                    <a:pt x="4453" y="4493"/>
                    <a:pt x="4571" y="4493"/>
                  </a:cubicBezTo>
                  <a:cubicBezTo>
                    <a:pt x="6004" y="4493"/>
                    <a:pt x="4637" y="1778"/>
                    <a:pt x="4157" y="1058"/>
                  </a:cubicBezTo>
                  <a:cubicBezTo>
                    <a:pt x="3407" y="436"/>
                    <a:pt x="2657" y="0"/>
                    <a:pt x="1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Google Shape;1500;p33"/>
            <p:cNvSpPr/>
            <p:nvPr/>
          </p:nvSpPr>
          <p:spPr>
            <a:xfrm>
              <a:off x="2507063" y="3960766"/>
              <a:ext cx="116954" cy="100169"/>
            </a:xfrm>
            <a:custGeom>
              <a:avLst/>
              <a:gdLst/>
              <a:ahLst/>
              <a:cxnLst/>
              <a:rect l="l" t="t" r="r" b="b"/>
              <a:pathLst>
                <a:path w="6434" h="5497" extrusionOk="0">
                  <a:moveTo>
                    <a:pt x="2539" y="1086"/>
                  </a:moveTo>
                  <a:cubicBezTo>
                    <a:pt x="2685" y="1086"/>
                    <a:pt x="2834" y="1102"/>
                    <a:pt x="2982" y="1135"/>
                  </a:cubicBezTo>
                  <a:cubicBezTo>
                    <a:pt x="3539" y="1284"/>
                    <a:pt x="4058" y="1618"/>
                    <a:pt x="4429" y="2063"/>
                  </a:cubicBezTo>
                  <a:cubicBezTo>
                    <a:pt x="4763" y="2620"/>
                    <a:pt x="5023" y="3251"/>
                    <a:pt x="5209" y="3881"/>
                  </a:cubicBezTo>
                  <a:cubicBezTo>
                    <a:pt x="5246" y="4067"/>
                    <a:pt x="5246" y="4253"/>
                    <a:pt x="5246" y="4438"/>
                  </a:cubicBezTo>
                  <a:cubicBezTo>
                    <a:pt x="5198" y="4479"/>
                    <a:pt x="5128" y="4496"/>
                    <a:pt x="5043" y="4496"/>
                  </a:cubicBezTo>
                  <a:cubicBezTo>
                    <a:pt x="4668" y="4496"/>
                    <a:pt x="4011" y="4158"/>
                    <a:pt x="3799" y="4067"/>
                  </a:cubicBezTo>
                  <a:cubicBezTo>
                    <a:pt x="3205" y="3770"/>
                    <a:pt x="2611" y="3399"/>
                    <a:pt x="2129" y="2954"/>
                  </a:cubicBezTo>
                  <a:cubicBezTo>
                    <a:pt x="1794" y="2652"/>
                    <a:pt x="1248" y="2170"/>
                    <a:pt x="1117" y="1697"/>
                  </a:cubicBezTo>
                  <a:lnTo>
                    <a:pt x="1117" y="1697"/>
                  </a:lnTo>
                  <a:cubicBezTo>
                    <a:pt x="1133" y="1684"/>
                    <a:pt x="1148" y="1670"/>
                    <a:pt x="1164" y="1655"/>
                  </a:cubicBezTo>
                  <a:lnTo>
                    <a:pt x="1201" y="1692"/>
                  </a:lnTo>
                  <a:cubicBezTo>
                    <a:pt x="1547" y="1288"/>
                    <a:pt x="2028" y="1086"/>
                    <a:pt x="2539" y="1086"/>
                  </a:cubicBezTo>
                  <a:close/>
                  <a:moveTo>
                    <a:pt x="2458" y="1"/>
                  </a:moveTo>
                  <a:cubicBezTo>
                    <a:pt x="1684" y="1"/>
                    <a:pt x="940" y="330"/>
                    <a:pt x="421" y="913"/>
                  </a:cubicBezTo>
                  <a:cubicBezTo>
                    <a:pt x="357" y="968"/>
                    <a:pt x="313" y="1028"/>
                    <a:pt x="285" y="1090"/>
                  </a:cubicBezTo>
                  <a:lnTo>
                    <a:pt x="285" y="1090"/>
                  </a:lnTo>
                  <a:cubicBezTo>
                    <a:pt x="121" y="1161"/>
                    <a:pt x="0" y="1312"/>
                    <a:pt x="13" y="1544"/>
                  </a:cubicBezTo>
                  <a:cubicBezTo>
                    <a:pt x="162" y="3176"/>
                    <a:pt x="2166" y="4475"/>
                    <a:pt x="3502" y="5106"/>
                  </a:cubicBezTo>
                  <a:cubicBezTo>
                    <a:pt x="3975" y="5309"/>
                    <a:pt x="4564" y="5497"/>
                    <a:pt x="5079" y="5497"/>
                  </a:cubicBezTo>
                  <a:cubicBezTo>
                    <a:pt x="5695" y="5497"/>
                    <a:pt x="6204" y="5229"/>
                    <a:pt x="6285" y="4401"/>
                  </a:cubicBezTo>
                  <a:cubicBezTo>
                    <a:pt x="6433" y="3362"/>
                    <a:pt x="5691" y="2100"/>
                    <a:pt x="5172" y="1284"/>
                  </a:cubicBezTo>
                  <a:cubicBezTo>
                    <a:pt x="4726" y="616"/>
                    <a:pt x="3539" y="133"/>
                    <a:pt x="2797" y="22"/>
                  </a:cubicBezTo>
                  <a:cubicBezTo>
                    <a:pt x="2683" y="8"/>
                    <a:pt x="2570" y="1"/>
                    <a:pt x="2458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Google Shape;1501;p33"/>
            <p:cNvSpPr/>
            <p:nvPr/>
          </p:nvSpPr>
          <p:spPr>
            <a:xfrm>
              <a:off x="2583518" y="4098437"/>
              <a:ext cx="37791" cy="36700"/>
            </a:xfrm>
            <a:custGeom>
              <a:avLst/>
              <a:gdLst/>
              <a:ahLst/>
              <a:cxnLst/>
              <a:rect l="l" t="t" r="r" b="b"/>
              <a:pathLst>
                <a:path w="2079" h="2014" extrusionOk="0">
                  <a:moveTo>
                    <a:pt x="780" y="0"/>
                  </a:moveTo>
                  <a:lnTo>
                    <a:pt x="520" y="260"/>
                  </a:lnTo>
                  <a:cubicBezTo>
                    <a:pt x="260" y="780"/>
                    <a:pt x="1" y="1299"/>
                    <a:pt x="520" y="1819"/>
                  </a:cubicBezTo>
                  <a:cubicBezTo>
                    <a:pt x="780" y="1949"/>
                    <a:pt x="975" y="2014"/>
                    <a:pt x="1137" y="2014"/>
                  </a:cubicBezTo>
                  <a:cubicBezTo>
                    <a:pt x="1300" y="2014"/>
                    <a:pt x="1429" y="1949"/>
                    <a:pt x="1559" y="1819"/>
                  </a:cubicBezTo>
                  <a:cubicBezTo>
                    <a:pt x="2079" y="1559"/>
                    <a:pt x="2079" y="1299"/>
                    <a:pt x="2079" y="780"/>
                  </a:cubicBezTo>
                  <a:cubicBezTo>
                    <a:pt x="2079" y="0"/>
                    <a:pt x="1559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1502;p33"/>
            <p:cNvSpPr/>
            <p:nvPr/>
          </p:nvSpPr>
          <p:spPr>
            <a:xfrm>
              <a:off x="2574756" y="4088961"/>
              <a:ext cx="58695" cy="55888"/>
            </a:xfrm>
            <a:custGeom>
              <a:avLst/>
              <a:gdLst/>
              <a:ahLst/>
              <a:cxnLst/>
              <a:rect l="l" t="t" r="r" b="b"/>
              <a:pathLst>
                <a:path w="3229" h="3067" extrusionOk="0">
                  <a:moveTo>
                    <a:pt x="1484" y="1042"/>
                  </a:moveTo>
                  <a:cubicBezTo>
                    <a:pt x="1670" y="1046"/>
                    <a:pt x="1856" y="1061"/>
                    <a:pt x="2041" y="1114"/>
                  </a:cubicBezTo>
                  <a:cubicBezTo>
                    <a:pt x="2004" y="1114"/>
                    <a:pt x="2041" y="1263"/>
                    <a:pt x="2041" y="1300"/>
                  </a:cubicBezTo>
                  <a:cubicBezTo>
                    <a:pt x="2041" y="1448"/>
                    <a:pt x="2041" y="1597"/>
                    <a:pt x="2041" y="1708"/>
                  </a:cubicBezTo>
                  <a:cubicBezTo>
                    <a:pt x="2041" y="1782"/>
                    <a:pt x="1856" y="1856"/>
                    <a:pt x="1782" y="1893"/>
                  </a:cubicBezTo>
                  <a:cubicBezTo>
                    <a:pt x="1677" y="1946"/>
                    <a:pt x="1683" y="1998"/>
                    <a:pt x="1630" y="1998"/>
                  </a:cubicBezTo>
                  <a:cubicBezTo>
                    <a:pt x="1608" y="1998"/>
                    <a:pt x="1576" y="1989"/>
                    <a:pt x="1522" y="1968"/>
                  </a:cubicBezTo>
                  <a:cubicBezTo>
                    <a:pt x="1040" y="1857"/>
                    <a:pt x="1335" y="1339"/>
                    <a:pt x="1484" y="1042"/>
                  </a:cubicBezTo>
                  <a:close/>
                  <a:moveTo>
                    <a:pt x="1262" y="1"/>
                  </a:moveTo>
                  <a:cubicBezTo>
                    <a:pt x="1072" y="23"/>
                    <a:pt x="940" y="123"/>
                    <a:pt x="864" y="253"/>
                  </a:cubicBezTo>
                  <a:lnTo>
                    <a:pt x="864" y="253"/>
                  </a:lnTo>
                  <a:cubicBezTo>
                    <a:pt x="742" y="281"/>
                    <a:pt x="630" y="365"/>
                    <a:pt x="557" y="520"/>
                  </a:cubicBezTo>
                  <a:cubicBezTo>
                    <a:pt x="149" y="1300"/>
                    <a:pt x="0" y="2042"/>
                    <a:pt x="631" y="2710"/>
                  </a:cubicBezTo>
                  <a:cubicBezTo>
                    <a:pt x="898" y="2947"/>
                    <a:pt x="1237" y="3066"/>
                    <a:pt x="1590" y="3066"/>
                  </a:cubicBezTo>
                  <a:cubicBezTo>
                    <a:pt x="1678" y="3066"/>
                    <a:pt x="1767" y="3059"/>
                    <a:pt x="1856" y="3044"/>
                  </a:cubicBezTo>
                  <a:cubicBezTo>
                    <a:pt x="2190" y="2933"/>
                    <a:pt x="2487" y="2784"/>
                    <a:pt x="2746" y="2524"/>
                  </a:cubicBezTo>
                  <a:cubicBezTo>
                    <a:pt x="3192" y="2116"/>
                    <a:pt x="3229" y="1151"/>
                    <a:pt x="2969" y="632"/>
                  </a:cubicBezTo>
                  <a:cubicBezTo>
                    <a:pt x="2635" y="1"/>
                    <a:pt x="1893" y="1"/>
                    <a:pt x="126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1503;p33"/>
            <p:cNvSpPr/>
            <p:nvPr/>
          </p:nvSpPr>
          <p:spPr>
            <a:xfrm>
              <a:off x="2161818" y="3975216"/>
              <a:ext cx="79708" cy="28555"/>
            </a:xfrm>
            <a:custGeom>
              <a:avLst/>
              <a:gdLst/>
              <a:ahLst/>
              <a:cxnLst/>
              <a:rect l="l" t="t" r="r" b="b"/>
              <a:pathLst>
                <a:path w="4385" h="1567" extrusionOk="0">
                  <a:moveTo>
                    <a:pt x="822" y="1"/>
                  </a:moveTo>
                  <a:cubicBezTo>
                    <a:pt x="386" y="1"/>
                    <a:pt x="1" y="537"/>
                    <a:pt x="414" y="862"/>
                  </a:cubicBezTo>
                  <a:lnTo>
                    <a:pt x="414" y="899"/>
                  </a:lnTo>
                  <a:cubicBezTo>
                    <a:pt x="859" y="1159"/>
                    <a:pt x="1342" y="1307"/>
                    <a:pt x="1861" y="1344"/>
                  </a:cubicBezTo>
                  <a:cubicBezTo>
                    <a:pt x="2455" y="1456"/>
                    <a:pt x="3049" y="1530"/>
                    <a:pt x="3643" y="1567"/>
                  </a:cubicBezTo>
                  <a:cubicBezTo>
                    <a:pt x="4385" y="1567"/>
                    <a:pt x="4385" y="491"/>
                    <a:pt x="3643" y="491"/>
                  </a:cubicBezTo>
                  <a:cubicBezTo>
                    <a:pt x="3234" y="491"/>
                    <a:pt x="2826" y="417"/>
                    <a:pt x="2418" y="379"/>
                  </a:cubicBezTo>
                  <a:cubicBezTo>
                    <a:pt x="1973" y="342"/>
                    <a:pt x="1564" y="268"/>
                    <a:pt x="1156" y="120"/>
                  </a:cubicBezTo>
                  <a:cubicBezTo>
                    <a:pt x="1050" y="36"/>
                    <a:pt x="934" y="1"/>
                    <a:pt x="82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1504;p33"/>
            <p:cNvSpPr/>
            <p:nvPr/>
          </p:nvSpPr>
          <p:spPr>
            <a:xfrm>
              <a:off x="2226603" y="3876560"/>
              <a:ext cx="54569" cy="45010"/>
            </a:xfrm>
            <a:custGeom>
              <a:avLst/>
              <a:gdLst/>
              <a:ahLst/>
              <a:cxnLst/>
              <a:rect l="l" t="t" r="r" b="b"/>
              <a:pathLst>
                <a:path w="3002" h="2470" extrusionOk="0">
                  <a:moveTo>
                    <a:pt x="791" y="0"/>
                  </a:moveTo>
                  <a:cubicBezTo>
                    <a:pt x="366" y="0"/>
                    <a:pt x="0" y="549"/>
                    <a:pt x="375" y="895"/>
                  </a:cubicBezTo>
                  <a:cubicBezTo>
                    <a:pt x="969" y="1414"/>
                    <a:pt x="1377" y="2231"/>
                    <a:pt x="2157" y="2454"/>
                  </a:cubicBezTo>
                  <a:cubicBezTo>
                    <a:pt x="2203" y="2464"/>
                    <a:pt x="2247" y="2470"/>
                    <a:pt x="2289" y="2470"/>
                  </a:cubicBezTo>
                  <a:cubicBezTo>
                    <a:pt x="2821" y="2470"/>
                    <a:pt x="3001" y="1658"/>
                    <a:pt x="2417" y="1452"/>
                  </a:cubicBezTo>
                  <a:cubicBezTo>
                    <a:pt x="2231" y="1377"/>
                    <a:pt x="2008" y="1080"/>
                    <a:pt x="1823" y="895"/>
                  </a:cubicBezTo>
                  <a:cubicBezTo>
                    <a:pt x="1600" y="635"/>
                    <a:pt x="1377" y="375"/>
                    <a:pt x="1155" y="153"/>
                  </a:cubicBezTo>
                  <a:cubicBezTo>
                    <a:pt x="1039" y="45"/>
                    <a:pt x="913" y="0"/>
                    <a:pt x="791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1505;p33"/>
            <p:cNvSpPr/>
            <p:nvPr/>
          </p:nvSpPr>
          <p:spPr>
            <a:xfrm>
              <a:off x="2311255" y="3823405"/>
              <a:ext cx="53696" cy="60972"/>
            </a:xfrm>
            <a:custGeom>
              <a:avLst/>
              <a:gdLst/>
              <a:ahLst/>
              <a:cxnLst/>
              <a:rect l="l" t="t" r="r" b="b"/>
              <a:pathLst>
                <a:path w="2954" h="3346" extrusionOk="0">
                  <a:moveTo>
                    <a:pt x="653" y="0"/>
                  </a:moveTo>
                  <a:cubicBezTo>
                    <a:pt x="325" y="0"/>
                    <a:pt x="0" y="255"/>
                    <a:pt x="135" y="658"/>
                  </a:cubicBezTo>
                  <a:cubicBezTo>
                    <a:pt x="469" y="1585"/>
                    <a:pt x="1211" y="2290"/>
                    <a:pt x="1767" y="3107"/>
                  </a:cubicBezTo>
                  <a:cubicBezTo>
                    <a:pt x="1880" y="3275"/>
                    <a:pt x="2043" y="3345"/>
                    <a:pt x="2206" y="3345"/>
                  </a:cubicBezTo>
                  <a:cubicBezTo>
                    <a:pt x="2581" y="3345"/>
                    <a:pt x="2954" y="2975"/>
                    <a:pt x="2695" y="2587"/>
                  </a:cubicBezTo>
                  <a:cubicBezTo>
                    <a:pt x="2176" y="1845"/>
                    <a:pt x="1471" y="1177"/>
                    <a:pt x="1174" y="361"/>
                  </a:cubicBezTo>
                  <a:cubicBezTo>
                    <a:pt x="1085" y="110"/>
                    <a:pt x="868" y="0"/>
                    <a:pt x="65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Google Shape;1506;p33"/>
            <p:cNvSpPr/>
            <p:nvPr/>
          </p:nvSpPr>
          <p:spPr>
            <a:xfrm>
              <a:off x="2561741" y="3794996"/>
              <a:ext cx="43535" cy="65710"/>
            </a:xfrm>
            <a:custGeom>
              <a:avLst/>
              <a:gdLst/>
              <a:ahLst/>
              <a:cxnLst/>
              <a:rect l="l" t="t" r="r" b="b"/>
              <a:pathLst>
                <a:path w="2395" h="3606" extrusionOk="0">
                  <a:moveTo>
                    <a:pt x="1746" y="1"/>
                  </a:moveTo>
                  <a:cubicBezTo>
                    <a:pt x="1528" y="1"/>
                    <a:pt x="1302" y="111"/>
                    <a:pt x="1199" y="361"/>
                  </a:cubicBezTo>
                  <a:lnTo>
                    <a:pt x="160" y="2959"/>
                  </a:lnTo>
                  <a:cubicBezTo>
                    <a:pt x="1" y="3345"/>
                    <a:pt x="328" y="3606"/>
                    <a:pt x="665" y="3606"/>
                  </a:cubicBezTo>
                  <a:cubicBezTo>
                    <a:pt x="880" y="3606"/>
                    <a:pt x="1098" y="3501"/>
                    <a:pt x="1199" y="3256"/>
                  </a:cubicBezTo>
                  <a:lnTo>
                    <a:pt x="2238" y="658"/>
                  </a:lnTo>
                  <a:cubicBezTo>
                    <a:pt x="2395" y="255"/>
                    <a:pt x="2079" y="1"/>
                    <a:pt x="17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1507;p33"/>
            <p:cNvSpPr/>
            <p:nvPr/>
          </p:nvSpPr>
          <p:spPr>
            <a:xfrm>
              <a:off x="2516734" y="3789402"/>
              <a:ext cx="19577" cy="48199"/>
            </a:xfrm>
            <a:custGeom>
              <a:avLst/>
              <a:gdLst/>
              <a:ahLst/>
              <a:cxnLst/>
              <a:rect l="l" t="t" r="r" b="b"/>
              <a:pathLst>
                <a:path w="1077" h="2645" extrusionOk="0">
                  <a:moveTo>
                    <a:pt x="539" y="0"/>
                  </a:moveTo>
                  <a:cubicBezTo>
                    <a:pt x="270" y="0"/>
                    <a:pt x="1" y="186"/>
                    <a:pt x="1" y="557"/>
                  </a:cubicBezTo>
                  <a:lnTo>
                    <a:pt x="1" y="2115"/>
                  </a:lnTo>
                  <a:cubicBezTo>
                    <a:pt x="1" y="2468"/>
                    <a:pt x="270" y="2644"/>
                    <a:pt x="539" y="2644"/>
                  </a:cubicBezTo>
                  <a:cubicBezTo>
                    <a:pt x="808" y="2644"/>
                    <a:pt x="1077" y="2468"/>
                    <a:pt x="1077" y="2115"/>
                  </a:cubicBezTo>
                  <a:lnTo>
                    <a:pt x="1077" y="557"/>
                  </a:lnTo>
                  <a:cubicBezTo>
                    <a:pt x="1077" y="186"/>
                    <a:pt x="808" y="0"/>
                    <a:pt x="539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Google Shape;1508;p33"/>
            <p:cNvSpPr/>
            <p:nvPr/>
          </p:nvSpPr>
          <p:spPr>
            <a:xfrm>
              <a:off x="2235710" y="4160503"/>
              <a:ext cx="110446" cy="127849"/>
            </a:xfrm>
            <a:custGeom>
              <a:avLst/>
              <a:gdLst/>
              <a:ahLst/>
              <a:cxnLst/>
              <a:rect l="l" t="t" r="r" b="b"/>
              <a:pathLst>
                <a:path w="6076" h="7016" extrusionOk="0">
                  <a:moveTo>
                    <a:pt x="643" y="1"/>
                  </a:moveTo>
                  <a:cubicBezTo>
                    <a:pt x="323" y="1"/>
                    <a:pt x="0" y="260"/>
                    <a:pt x="134" y="639"/>
                  </a:cubicBezTo>
                  <a:cubicBezTo>
                    <a:pt x="988" y="3274"/>
                    <a:pt x="3029" y="4981"/>
                    <a:pt x="4959" y="6874"/>
                  </a:cubicBezTo>
                  <a:cubicBezTo>
                    <a:pt x="5058" y="6973"/>
                    <a:pt x="5174" y="7015"/>
                    <a:pt x="5289" y="7015"/>
                  </a:cubicBezTo>
                  <a:cubicBezTo>
                    <a:pt x="5689" y="7015"/>
                    <a:pt x="6075" y="6506"/>
                    <a:pt x="5701" y="6132"/>
                  </a:cubicBezTo>
                  <a:cubicBezTo>
                    <a:pt x="3957" y="4388"/>
                    <a:pt x="1953" y="2792"/>
                    <a:pt x="1136" y="380"/>
                  </a:cubicBezTo>
                  <a:cubicBezTo>
                    <a:pt x="1062" y="114"/>
                    <a:pt x="853" y="1"/>
                    <a:pt x="643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Google Shape;1509;p33"/>
            <p:cNvSpPr/>
            <p:nvPr/>
          </p:nvSpPr>
          <p:spPr>
            <a:xfrm>
              <a:off x="2248270" y="4260453"/>
              <a:ext cx="73274" cy="65492"/>
            </a:xfrm>
            <a:custGeom>
              <a:avLst/>
              <a:gdLst/>
              <a:ahLst/>
              <a:cxnLst/>
              <a:rect l="l" t="t" r="r" b="b"/>
              <a:pathLst>
                <a:path w="4031" h="3594" extrusionOk="0">
                  <a:moveTo>
                    <a:pt x="748" y="0"/>
                  </a:moveTo>
                  <a:cubicBezTo>
                    <a:pt x="373" y="0"/>
                    <a:pt x="1" y="370"/>
                    <a:pt x="260" y="758"/>
                  </a:cubicBezTo>
                  <a:cubicBezTo>
                    <a:pt x="1002" y="1797"/>
                    <a:pt x="2078" y="2576"/>
                    <a:pt x="2969" y="3467"/>
                  </a:cubicBezTo>
                  <a:cubicBezTo>
                    <a:pt x="3074" y="3556"/>
                    <a:pt x="3187" y="3594"/>
                    <a:pt x="3297" y="3594"/>
                  </a:cubicBezTo>
                  <a:cubicBezTo>
                    <a:pt x="3691" y="3594"/>
                    <a:pt x="4030" y="3102"/>
                    <a:pt x="3711" y="2725"/>
                  </a:cubicBezTo>
                  <a:cubicBezTo>
                    <a:pt x="3266" y="2280"/>
                    <a:pt x="2857" y="1834"/>
                    <a:pt x="2375" y="1426"/>
                  </a:cubicBezTo>
                  <a:cubicBezTo>
                    <a:pt x="1930" y="1092"/>
                    <a:pt x="1521" y="684"/>
                    <a:pt x="1187" y="238"/>
                  </a:cubicBezTo>
                  <a:cubicBezTo>
                    <a:pt x="1075" y="70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Google Shape;1510;p33"/>
            <p:cNvSpPr/>
            <p:nvPr/>
          </p:nvSpPr>
          <p:spPr>
            <a:xfrm>
              <a:off x="2665008" y="4003625"/>
              <a:ext cx="64239" cy="200065"/>
            </a:xfrm>
            <a:custGeom>
              <a:avLst/>
              <a:gdLst/>
              <a:ahLst/>
              <a:cxnLst/>
              <a:rect l="l" t="t" r="r" b="b"/>
              <a:pathLst>
                <a:path w="3534" h="10979" extrusionOk="0">
                  <a:moveTo>
                    <a:pt x="1760" y="0"/>
                  </a:moveTo>
                  <a:cubicBezTo>
                    <a:pt x="1440" y="0"/>
                    <a:pt x="1121" y="259"/>
                    <a:pt x="1233" y="639"/>
                  </a:cubicBezTo>
                  <a:lnTo>
                    <a:pt x="1270" y="639"/>
                  </a:lnTo>
                  <a:cubicBezTo>
                    <a:pt x="2235" y="3756"/>
                    <a:pt x="2532" y="7393"/>
                    <a:pt x="342" y="10028"/>
                  </a:cubicBezTo>
                  <a:cubicBezTo>
                    <a:pt x="0" y="10427"/>
                    <a:pt x="358" y="10978"/>
                    <a:pt x="744" y="10978"/>
                  </a:cubicBezTo>
                  <a:cubicBezTo>
                    <a:pt x="861" y="10978"/>
                    <a:pt x="981" y="10928"/>
                    <a:pt x="1084" y="10807"/>
                  </a:cubicBezTo>
                  <a:cubicBezTo>
                    <a:pt x="3534" y="7838"/>
                    <a:pt x="3348" y="3867"/>
                    <a:pt x="2272" y="379"/>
                  </a:cubicBezTo>
                  <a:cubicBezTo>
                    <a:pt x="2183" y="113"/>
                    <a:pt x="1971" y="0"/>
                    <a:pt x="1760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Google Shape;1511;p33"/>
            <p:cNvSpPr/>
            <p:nvPr/>
          </p:nvSpPr>
          <p:spPr>
            <a:xfrm>
              <a:off x="2641359" y="4235871"/>
              <a:ext cx="36028" cy="33821"/>
            </a:xfrm>
            <a:custGeom>
              <a:avLst/>
              <a:gdLst/>
              <a:ahLst/>
              <a:cxnLst/>
              <a:rect l="l" t="t" r="r" b="b"/>
              <a:pathLst>
                <a:path w="1982" h="1856" extrusionOk="0">
                  <a:moveTo>
                    <a:pt x="1235" y="1"/>
                  </a:moveTo>
                  <a:cubicBezTo>
                    <a:pt x="1110" y="1"/>
                    <a:pt x="979" y="53"/>
                    <a:pt x="864" y="177"/>
                  </a:cubicBezTo>
                  <a:cubicBezTo>
                    <a:pt x="752" y="289"/>
                    <a:pt x="641" y="437"/>
                    <a:pt x="567" y="586"/>
                  </a:cubicBezTo>
                  <a:cubicBezTo>
                    <a:pt x="530" y="697"/>
                    <a:pt x="456" y="808"/>
                    <a:pt x="344" y="957"/>
                  </a:cubicBezTo>
                  <a:cubicBezTo>
                    <a:pt x="1" y="1329"/>
                    <a:pt x="364" y="1855"/>
                    <a:pt x="769" y="1855"/>
                  </a:cubicBezTo>
                  <a:cubicBezTo>
                    <a:pt x="889" y="1855"/>
                    <a:pt x="1013" y="1809"/>
                    <a:pt x="1124" y="1699"/>
                  </a:cubicBezTo>
                  <a:cubicBezTo>
                    <a:pt x="1235" y="1587"/>
                    <a:pt x="1309" y="1439"/>
                    <a:pt x="1420" y="1291"/>
                  </a:cubicBezTo>
                  <a:cubicBezTo>
                    <a:pt x="1458" y="1142"/>
                    <a:pt x="1532" y="1031"/>
                    <a:pt x="1643" y="920"/>
                  </a:cubicBezTo>
                  <a:cubicBezTo>
                    <a:pt x="1982" y="524"/>
                    <a:pt x="1634" y="1"/>
                    <a:pt x="1235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Google Shape;1517;p33"/>
          <p:cNvSpPr txBox="1"/>
          <p:nvPr/>
        </p:nvSpPr>
        <p:spPr>
          <a:xfrm flipH="1">
            <a:off x="9533836" y="1963369"/>
            <a:ext cx="1906268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dirty="0" err="1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Labour</a:t>
            </a:r>
            <a:r>
              <a:rPr lang="en-US" sz="2000" dirty="0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 Market Intelligence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that informs effective green policies</a:t>
            </a:r>
            <a:endParaRPr lang="en-US" sz="2000" dirty="0">
              <a:solidFill>
                <a:srgbClr val="3784AC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Roboto"/>
            </a:endParaRPr>
          </a:p>
          <a:p>
            <a:pPr algn="r"/>
            <a:endParaRPr lang="en-US" sz="16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708940" y="1223381"/>
            <a:ext cx="4903979" cy="3708028"/>
            <a:chOff x="6746167" y="1030444"/>
            <a:chExt cx="4903979" cy="3708028"/>
          </a:xfrm>
        </p:grpSpPr>
        <p:sp>
          <p:nvSpPr>
            <p:cNvPr id="97" name="Google Shape;1514;p33"/>
            <p:cNvSpPr/>
            <p:nvPr/>
          </p:nvSpPr>
          <p:spPr>
            <a:xfrm>
              <a:off x="6746167" y="1030444"/>
              <a:ext cx="507044" cy="50315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7E0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3784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B</a:t>
              </a:r>
              <a:endParaRPr sz="2400" dirty="0">
                <a:solidFill>
                  <a:srgbClr val="3784A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Google Shape;1515;p33"/>
            <p:cNvSpPr/>
            <p:nvPr/>
          </p:nvSpPr>
          <p:spPr>
            <a:xfrm rot="16200000" flipH="1">
              <a:off x="9533698" y="1079267"/>
              <a:ext cx="1809409" cy="2278349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5995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1517;p33"/>
            <p:cNvSpPr txBox="1"/>
            <p:nvPr/>
          </p:nvSpPr>
          <p:spPr>
            <a:xfrm flipH="1">
              <a:off x="9736450" y="3807272"/>
              <a:ext cx="1913696" cy="9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59953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Roboto"/>
                </a:rPr>
                <a:t>Public Employment Services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Roboto"/>
                </a:rPr>
                <a:t>that promote a just transition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grpSp>
          <p:nvGrpSpPr>
            <p:cNvPr id="100" name="Google Shape;1518;p33"/>
            <p:cNvGrpSpPr/>
            <p:nvPr/>
          </p:nvGrpSpPr>
          <p:grpSpPr>
            <a:xfrm>
              <a:off x="8590983" y="1437100"/>
              <a:ext cx="1134000" cy="1134000"/>
              <a:chOff x="6443238" y="1310997"/>
              <a:chExt cx="850500" cy="850500"/>
            </a:xfrm>
          </p:grpSpPr>
          <p:sp>
            <p:nvSpPr>
              <p:cNvPr id="102" name="Google Shape;1519;p33"/>
              <p:cNvSpPr/>
              <p:nvPr/>
            </p:nvSpPr>
            <p:spPr>
              <a:xfrm flipH="1">
                <a:off x="6443238" y="13109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3" name="Google Shape;1520;p33"/>
              <p:cNvGrpSpPr/>
              <p:nvPr/>
            </p:nvGrpSpPr>
            <p:grpSpPr>
              <a:xfrm>
                <a:off x="6572257" y="1407178"/>
                <a:ext cx="592456" cy="658147"/>
                <a:chOff x="6660641" y="2370943"/>
                <a:chExt cx="532019" cy="590903"/>
              </a:xfrm>
            </p:grpSpPr>
            <p:sp>
              <p:nvSpPr>
                <p:cNvPr id="104" name="Google Shape;1521;p33"/>
                <p:cNvSpPr/>
                <p:nvPr/>
              </p:nvSpPr>
              <p:spPr>
                <a:xfrm>
                  <a:off x="6699104" y="2629211"/>
                  <a:ext cx="116718" cy="27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5022" extrusionOk="0">
                      <a:moveTo>
                        <a:pt x="3218" y="1"/>
                      </a:moveTo>
                      <a:cubicBezTo>
                        <a:pt x="2288" y="1"/>
                        <a:pt x="1339" y="61"/>
                        <a:pt x="891" y="61"/>
                      </a:cubicBezTo>
                      <a:cubicBezTo>
                        <a:pt x="0" y="61"/>
                        <a:pt x="891" y="9116"/>
                        <a:pt x="891" y="11640"/>
                      </a:cubicBezTo>
                      <a:lnTo>
                        <a:pt x="891" y="15017"/>
                      </a:lnTo>
                      <a:lnTo>
                        <a:pt x="6420" y="15017"/>
                      </a:lnTo>
                      <a:cubicBezTo>
                        <a:pt x="6396" y="14730"/>
                        <a:pt x="5820" y="903"/>
                        <a:pt x="5493" y="358"/>
                      </a:cubicBezTo>
                      <a:cubicBezTo>
                        <a:pt x="5185" y="70"/>
                        <a:pt x="4213" y="1"/>
                        <a:pt x="3218" y="1"/>
                      </a:cubicBezTo>
                      <a:close/>
                      <a:moveTo>
                        <a:pt x="6420" y="15017"/>
                      </a:moveTo>
                      <a:lnTo>
                        <a:pt x="6420" y="15017"/>
                      </a:lnTo>
                      <a:cubicBezTo>
                        <a:pt x="6420" y="15020"/>
                        <a:pt x="6420" y="15021"/>
                        <a:pt x="6420" y="15021"/>
                      </a:cubicBezTo>
                      <a:cubicBezTo>
                        <a:pt x="6420" y="15021"/>
                        <a:pt x="6420" y="15020"/>
                        <a:pt x="6420" y="150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Google Shape;1522;p33"/>
                <p:cNvSpPr/>
                <p:nvPr/>
              </p:nvSpPr>
              <p:spPr>
                <a:xfrm>
                  <a:off x="6694378" y="2616474"/>
                  <a:ext cx="134859" cy="29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16264" extrusionOk="0">
                      <a:moveTo>
                        <a:pt x="3357" y="1220"/>
                      </a:moveTo>
                      <a:cubicBezTo>
                        <a:pt x="3945" y="1220"/>
                        <a:pt x="4534" y="1246"/>
                        <a:pt x="5122" y="1317"/>
                      </a:cubicBezTo>
                      <a:cubicBezTo>
                        <a:pt x="5456" y="1391"/>
                        <a:pt x="5381" y="1539"/>
                        <a:pt x="5419" y="2059"/>
                      </a:cubicBezTo>
                      <a:cubicBezTo>
                        <a:pt x="5715" y="4916"/>
                        <a:pt x="5790" y="7811"/>
                        <a:pt x="5938" y="10669"/>
                      </a:cubicBezTo>
                      <a:cubicBezTo>
                        <a:pt x="6012" y="11967"/>
                        <a:pt x="6087" y="13266"/>
                        <a:pt x="6124" y="14565"/>
                      </a:cubicBezTo>
                      <a:cubicBezTo>
                        <a:pt x="6124" y="14732"/>
                        <a:pt x="6111" y="14961"/>
                        <a:pt x="6117" y="15196"/>
                      </a:cubicBezTo>
                      <a:lnTo>
                        <a:pt x="1706" y="15196"/>
                      </a:lnTo>
                      <a:cubicBezTo>
                        <a:pt x="1684" y="11587"/>
                        <a:pt x="1443" y="8009"/>
                        <a:pt x="1336" y="4397"/>
                      </a:cubicBezTo>
                      <a:lnTo>
                        <a:pt x="1336" y="2319"/>
                      </a:lnTo>
                      <a:cubicBezTo>
                        <a:pt x="1336" y="1317"/>
                        <a:pt x="1336" y="1317"/>
                        <a:pt x="2338" y="1243"/>
                      </a:cubicBezTo>
                      <a:cubicBezTo>
                        <a:pt x="2678" y="1229"/>
                        <a:pt x="3018" y="1220"/>
                        <a:pt x="3357" y="1220"/>
                      </a:cubicBezTo>
                      <a:close/>
                      <a:moveTo>
                        <a:pt x="3175" y="0"/>
                      </a:moveTo>
                      <a:cubicBezTo>
                        <a:pt x="2335" y="0"/>
                        <a:pt x="1523" y="91"/>
                        <a:pt x="1040" y="241"/>
                      </a:cubicBezTo>
                      <a:cubicBezTo>
                        <a:pt x="223" y="537"/>
                        <a:pt x="297" y="1651"/>
                        <a:pt x="260" y="2319"/>
                      </a:cubicBezTo>
                      <a:cubicBezTo>
                        <a:pt x="0" y="6735"/>
                        <a:pt x="631" y="11262"/>
                        <a:pt x="631" y="15716"/>
                      </a:cubicBezTo>
                      <a:cubicBezTo>
                        <a:pt x="631" y="16012"/>
                        <a:pt x="891" y="16235"/>
                        <a:pt x="1188" y="16235"/>
                      </a:cubicBezTo>
                      <a:lnTo>
                        <a:pt x="6548" y="16235"/>
                      </a:lnTo>
                      <a:cubicBezTo>
                        <a:pt x="6597" y="16254"/>
                        <a:pt x="6647" y="16263"/>
                        <a:pt x="6697" y="16263"/>
                      </a:cubicBezTo>
                      <a:cubicBezTo>
                        <a:pt x="7077" y="16263"/>
                        <a:pt x="7418" y="15739"/>
                        <a:pt x="7051" y="15344"/>
                      </a:cubicBezTo>
                      <a:lnTo>
                        <a:pt x="7051" y="15344"/>
                      </a:lnTo>
                      <a:cubicBezTo>
                        <a:pt x="7192" y="15485"/>
                        <a:pt x="7247" y="15551"/>
                        <a:pt x="7262" y="15551"/>
                      </a:cubicBezTo>
                      <a:cubicBezTo>
                        <a:pt x="7286" y="15551"/>
                        <a:pt x="7200" y="15371"/>
                        <a:pt x="7200" y="15048"/>
                      </a:cubicBezTo>
                      <a:cubicBezTo>
                        <a:pt x="7163" y="14380"/>
                        <a:pt x="7126" y="13712"/>
                        <a:pt x="7089" y="13044"/>
                      </a:cubicBezTo>
                      <a:cubicBezTo>
                        <a:pt x="7014" y="11225"/>
                        <a:pt x="6903" y="9407"/>
                        <a:pt x="6829" y="7588"/>
                      </a:cubicBezTo>
                      <a:cubicBezTo>
                        <a:pt x="6717" y="5918"/>
                        <a:pt x="6643" y="4248"/>
                        <a:pt x="6495" y="2579"/>
                      </a:cubicBezTo>
                      <a:cubicBezTo>
                        <a:pt x="6421" y="1836"/>
                        <a:pt x="6532" y="909"/>
                        <a:pt x="5827" y="463"/>
                      </a:cubicBezTo>
                      <a:cubicBezTo>
                        <a:pt x="5275" y="136"/>
                        <a:pt x="4205" y="0"/>
                        <a:pt x="3175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Google Shape;1523;p33"/>
                <p:cNvSpPr/>
                <p:nvPr/>
              </p:nvSpPr>
              <p:spPr>
                <a:xfrm>
                  <a:off x="6845487" y="2559893"/>
                  <a:ext cx="116718" cy="3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8827" extrusionOk="0">
                      <a:moveTo>
                        <a:pt x="3239" y="1"/>
                      </a:moveTo>
                      <a:cubicBezTo>
                        <a:pt x="2303" y="1"/>
                        <a:pt x="1342" y="80"/>
                        <a:pt x="891" y="80"/>
                      </a:cubicBezTo>
                      <a:cubicBezTo>
                        <a:pt x="0" y="80"/>
                        <a:pt x="891" y="11398"/>
                        <a:pt x="891" y="14590"/>
                      </a:cubicBezTo>
                      <a:lnTo>
                        <a:pt x="891" y="18821"/>
                      </a:lnTo>
                      <a:lnTo>
                        <a:pt x="6420" y="18821"/>
                      </a:lnTo>
                      <a:cubicBezTo>
                        <a:pt x="6396" y="18462"/>
                        <a:pt x="5820" y="1142"/>
                        <a:pt x="5493" y="451"/>
                      </a:cubicBezTo>
                      <a:cubicBezTo>
                        <a:pt x="5188" y="89"/>
                        <a:pt x="4227" y="1"/>
                        <a:pt x="3239" y="1"/>
                      </a:cubicBezTo>
                      <a:close/>
                      <a:moveTo>
                        <a:pt x="6420" y="18821"/>
                      </a:moveTo>
                      <a:cubicBezTo>
                        <a:pt x="6420" y="18824"/>
                        <a:pt x="6420" y="18826"/>
                        <a:pt x="6420" y="18826"/>
                      </a:cubicBezTo>
                      <a:cubicBezTo>
                        <a:pt x="6420" y="18826"/>
                        <a:pt x="6420" y="18824"/>
                        <a:pt x="6420" y="188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Google Shape;1524;p33"/>
                <p:cNvSpPr/>
                <p:nvPr/>
              </p:nvSpPr>
              <p:spPr>
                <a:xfrm>
                  <a:off x="6841434" y="2547137"/>
                  <a:ext cx="130878" cy="365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20078" extrusionOk="0">
                      <a:moveTo>
                        <a:pt x="2103" y="1229"/>
                      </a:moveTo>
                      <a:cubicBezTo>
                        <a:pt x="2903" y="1229"/>
                        <a:pt x="4132" y="1262"/>
                        <a:pt x="4305" y="1262"/>
                      </a:cubicBezTo>
                      <a:cubicBezTo>
                        <a:pt x="5233" y="1299"/>
                        <a:pt x="5233" y="1225"/>
                        <a:pt x="5307" y="2005"/>
                      </a:cubicBezTo>
                      <a:cubicBezTo>
                        <a:pt x="5846" y="7646"/>
                        <a:pt x="5794" y="13323"/>
                        <a:pt x="6093" y="19001"/>
                      </a:cubicBezTo>
                      <a:lnTo>
                        <a:pt x="1670" y="19001"/>
                      </a:lnTo>
                      <a:cubicBezTo>
                        <a:pt x="1653" y="14687"/>
                        <a:pt x="1442" y="10405"/>
                        <a:pt x="1299" y="6124"/>
                      </a:cubicBezTo>
                      <a:cubicBezTo>
                        <a:pt x="1262" y="4528"/>
                        <a:pt x="1077" y="2784"/>
                        <a:pt x="1411" y="1262"/>
                      </a:cubicBezTo>
                      <a:cubicBezTo>
                        <a:pt x="1411" y="1238"/>
                        <a:pt x="1703" y="1229"/>
                        <a:pt x="2103" y="1229"/>
                      </a:cubicBezTo>
                      <a:close/>
                      <a:moveTo>
                        <a:pt x="3174" y="0"/>
                      </a:moveTo>
                      <a:cubicBezTo>
                        <a:pt x="2292" y="0"/>
                        <a:pt x="1441" y="121"/>
                        <a:pt x="928" y="297"/>
                      </a:cubicBezTo>
                      <a:cubicBezTo>
                        <a:pt x="1" y="594"/>
                        <a:pt x="223" y="2747"/>
                        <a:pt x="186" y="3452"/>
                      </a:cubicBezTo>
                      <a:cubicBezTo>
                        <a:pt x="112" y="8796"/>
                        <a:pt x="594" y="14177"/>
                        <a:pt x="594" y="19521"/>
                      </a:cubicBezTo>
                      <a:cubicBezTo>
                        <a:pt x="594" y="19817"/>
                        <a:pt x="854" y="20040"/>
                        <a:pt x="1114" y="20077"/>
                      </a:cubicBezTo>
                      <a:lnTo>
                        <a:pt x="6643" y="20077"/>
                      </a:lnTo>
                      <a:cubicBezTo>
                        <a:pt x="6668" y="20074"/>
                        <a:pt x="6692" y="20070"/>
                        <a:pt x="6715" y="20065"/>
                      </a:cubicBezTo>
                      <a:lnTo>
                        <a:pt x="6715" y="20065"/>
                      </a:lnTo>
                      <a:cubicBezTo>
                        <a:pt x="6922" y="20061"/>
                        <a:pt x="7115" y="19941"/>
                        <a:pt x="7163" y="19669"/>
                      </a:cubicBezTo>
                      <a:cubicBezTo>
                        <a:pt x="7172" y="19616"/>
                        <a:pt x="7173" y="19565"/>
                        <a:pt x="7169" y="19517"/>
                      </a:cubicBezTo>
                      <a:lnTo>
                        <a:pt x="7169" y="19517"/>
                      </a:lnTo>
                      <a:lnTo>
                        <a:pt x="7200" y="19521"/>
                      </a:lnTo>
                      <a:cubicBezTo>
                        <a:pt x="7014" y="16292"/>
                        <a:pt x="6940" y="13063"/>
                        <a:pt x="6792" y="9872"/>
                      </a:cubicBezTo>
                      <a:cubicBezTo>
                        <a:pt x="6717" y="7757"/>
                        <a:pt x="6606" y="5641"/>
                        <a:pt x="6495" y="3563"/>
                      </a:cubicBezTo>
                      <a:cubicBezTo>
                        <a:pt x="6458" y="2895"/>
                        <a:pt x="6643" y="1299"/>
                        <a:pt x="6124" y="780"/>
                      </a:cubicBezTo>
                      <a:cubicBezTo>
                        <a:pt x="5554" y="210"/>
                        <a:pt x="4337" y="0"/>
                        <a:pt x="3174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Google Shape;1525;p33"/>
                <p:cNvSpPr/>
                <p:nvPr/>
              </p:nvSpPr>
              <p:spPr>
                <a:xfrm>
                  <a:off x="6991198" y="2474776"/>
                  <a:ext cx="117390" cy="428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8" h="23500" extrusionOk="0">
                      <a:moveTo>
                        <a:pt x="3354" y="1"/>
                      </a:moveTo>
                      <a:cubicBezTo>
                        <a:pt x="2394" y="1"/>
                        <a:pt x="1392" y="112"/>
                        <a:pt x="928" y="112"/>
                      </a:cubicBezTo>
                      <a:cubicBezTo>
                        <a:pt x="0" y="112"/>
                        <a:pt x="928" y="14214"/>
                        <a:pt x="928" y="18185"/>
                      </a:cubicBezTo>
                      <a:lnTo>
                        <a:pt x="928" y="23492"/>
                      </a:lnTo>
                      <a:lnTo>
                        <a:pt x="6456" y="23492"/>
                      </a:lnTo>
                      <a:cubicBezTo>
                        <a:pt x="6432" y="23026"/>
                        <a:pt x="5856" y="1429"/>
                        <a:pt x="5529" y="557"/>
                      </a:cubicBezTo>
                      <a:cubicBezTo>
                        <a:pt x="5233" y="112"/>
                        <a:pt x="4314" y="1"/>
                        <a:pt x="3354" y="1"/>
                      </a:cubicBezTo>
                      <a:close/>
                      <a:moveTo>
                        <a:pt x="6456" y="23492"/>
                      </a:moveTo>
                      <a:lnTo>
                        <a:pt x="6456" y="23492"/>
                      </a:lnTo>
                      <a:cubicBezTo>
                        <a:pt x="6457" y="23497"/>
                        <a:pt x="6457" y="23499"/>
                        <a:pt x="6457" y="23499"/>
                      </a:cubicBezTo>
                      <a:cubicBezTo>
                        <a:pt x="6457" y="23499"/>
                        <a:pt x="6457" y="23497"/>
                        <a:pt x="6457" y="23492"/>
                      </a:cubicBezTo>
                      <a:close/>
                    </a:path>
                  </a:pathLst>
                </a:custGeom>
                <a:solidFill>
                  <a:srgbClr val="F7E08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Google Shape;1526;p33"/>
                <p:cNvSpPr/>
                <p:nvPr/>
              </p:nvSpPr>
              <p:spPr>
                <a:xfrm>
                  <a:off x="6985799" y="2463077"/>
                  <a:ext cx="132950" cy="44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24654" extrusionOk="0">
                      <a:moveTo>
                        <a:pt x="3184" y="1188"/>
                      </a:moveTo>
                      <a:cubicBezTo>
                        <a:pt x="3710" y="1188"/>
                        <a:pt x="4208" y="1199"/>
                        <a:pt x="4416" y="1199"/>
                      </a:cubicBezTo>
                      <a:cubicBezTo>
                        <a:pt x="5604" y="1274"/>
                        <a:pt x="5381" y="1608"/>
                        <a:pt x="5455" y="2535"/>
                      </a:cubicBezTo>
                      <a:cubicBezTo>
                        <a:pt x="5890" y="9562"/>
                        <a:pt x="5865" y="16588"/>
                        <a:pt x="6209" y="23614"/>
                      </a:cubicBezTo>
                      <a:lnTo>
                        <a:pt x="1781" y="23614"/>
                      </a:lnTo>
                      <a:cubicBezTo>
                        <a:pt x="1768" y="18184"/>
                        <a:pt x="1554" y="12753"/>
                        <a:pt x="1410" y="7323"/>
                      </a:cubicBezTo>
                      <a:cubicBezTo>
                        <a:pt x="1336" y="5356"/>
                        <a:pt x="1188" y="3278"/>
                        <a:pt x="1522" y="1348"/>
                      </a:cubicBezTo>
                      <a:cubicBezTo>
                        <a:pt x="1544" y="1214"/>
                        <a:pt x="2395" y="1188"/>
                        <a:pt x="3184" y="1188"/>
                      </a:cubicBezTo>
                      <a:close/>
                      <a:moveTo>
                        <a:pt x="3467" y="1"/>
                      </a:moveTo>
                      <a:cubicBezTo>
                        <a:pt x="2439" y="1"/>
                        <a:pt x="1441" y="143"/>
                        <a:pt x="1039" y="272"/>
                      </a:cubicBezTo>
                      <a:cubicBezTo>
                        <a:pt x="0" y="606"/>
                        <a:pt x="297" y="3389"/>
                        <a:pt x="297" y="4168"/>
                      </a:cubicBezTo>
                      <a:cubicBezTo>
                        <a:pt x="260" y="10811"/>
                        <a:pt x="705" y="17454"/>
                        <a:pt x="705" y="24134"/>
                      </a:cubicBezTo>
                      <a:cubicBezTo>
                        <a:pt x="705" y="24430"/>
                        <a:pt x="965" y="24653"/>
                        <a:pt x="1225" y="24653"/>
                      </a:cubicBezTo>
                      <a:lnTo>
                        <a:pt x="6754" y="24653"/>
                      </a:lnTo>
                      <a:cubicBezTo>
                        <a:pt x="6847" y="24648"/>
                        <a:pt x="6928" y="24625"/>
                        <a:pt x="6995" y="24588"/>
                      </a:cubicBezTo>
                      <a:lnTo>
                        <a:pt x="6995" y="24588"/>
                      </a:lnTo>
                      <a:cubicBezTo>
                        <a:pt x="7156" y="24518"/>
                        <a:pt x="7285" y="24366"/>
                        <a:pt x="7311" y="24134"/>
                      </a:cubicBezTo>
                      <a:cubicBezTo>
                        <a:pt x="7313" y="24087"/>
                        <a:pt x="7311" y="24044"/>
                        <a:pt x="7303" y="24004"/>
                      </a:cubicBezTo>
                      <a:lnTo>
                        <a:pt x="7303" y="24004"/>
                      </a:lnTo>
                      <a:cubicBezTo>
                        <a:pt x="7088" y="20335"/>
                        <a:pt x="7086" y="16631"/>
                        <a:pt x="6940" y="12963"/>
                      </a:cubicBezTo>
                      <a:cubicBezTo>
                        <a:pt x="6828" y="9104"/>
                        <a:pt x="7088" y="4910"/>
                        <a:pt x="6383" y="1088"/>
                      </a:cubicBezTo>
                      <a:cubicBezTo>
                        <a:pt x="6215" y="246"/>
                        <a:pt x="4816" y="1"/>
                        <a:pt x="3467" y="1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Google Shape;1527;p33"/>
                <p:cNvSpPr/>
                <p:nvPr/>
              </p:nvSpPr>
              <p:spPr>
                <a:xfrm>
                  <a:off x="6660641" y="2462950"/>
                  <a:ext cx="532019" cy="49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68" h="27378" extrusionOk="0">
                      <a:moveTo>
                        <a:pt x="28228" y="0"/>
                      </a:moveTo>
                      <a:cubicBezTo>
                        <a:pt x="27982" y="0"/>
                        <a:pt x="27741" y="167"/>
                        <a:pt x="27722" y="501"/>
                      </a:cubicBezTo>
                      <a:lnTo>
                        <a:pt x="28093" y="21246"/>
                      </a:lnTo>
                      <a:cubicBezTo>
                        <a:pt x="28131" y="22656"/>
                        <a:pt x="28131" y="24103"/>
                        <a:pt x="28168" y="25551"/>
                      </a:cubicBezTo>
                      <a:lnTo>
                        <a:pt x="28168" y="26293"/>
                      </a:lnTo>
                      <a:cubicBezTo>
                        <a:pt x="28168" y="26256"/>
                        <a:pt x="25496" y="26144"/>
                        <a:pt x="25125" y="26107"/>
                      </a:cubicBezTo>
                      <a:cubicBezTo>
                        <a:pt x="23994" y="25991"/>
                        <a:pt x="22859" y="25947"/>
                        <a:pt x="21723" y="25947"/>
                      </a:cubicBezTo>
                      <a:cubicBezTo>
                        <a:pt x="19244" y="25947"/>
                        <a:pt x="16757" y="26154"/>
                        <a:pt x="14288" y="26256"/>
                      </a:cubicBezTo>
                      <a:cubicBezTo>
                        <a:pt x="12957" y="26310"/>
                        <a:pt x="11622" y="26330"/>
                        <a:pt x="10285" y="26330"/>
                      </a:cubicBezTo>
                      <a:cubicBezTo>
                        <a:pt x="7076" y="26330"/>
                        <a:pt x="3854" y="26219"/>
                        <a:pt x="632" y="26219"/>
                      </a:cubicBezTo>
                      <a:cubicBezTo>
                        <a:pt x="1" y="26293"/>
                        <a:pt x="1" y="27221"/>
                        <a:pt x="632" y="27295"/>
                      </a:cubicBezTo>
                      <a:lnTo>
                        <a:pt x="669" y="27295"/>
                      </a:lnTo>
                      <a:cubicBezTo>
                        <a:pt x="3885" y="27295"/>
                        <a:pt x="7101" y="27377"/>
                        <a:pt x="10329" y="27377"/>
                      </a:cubicBezTo>
                      <a:cubicBezTo>
                        <a:pt x="11942" y="27377"/>
                        <a:pt x="13559" y="27357"/>
                        <a:pt x="15179" y="27295"/>
                      </a:cubicBezTo>
                      <a:cubicBezTo>
                        <a:pt x="17399" y="27203"/>
                        <a:pt x="19605" y="27084"/>
                        <a:pt x="21815" y="27084"/>
                      </a:cubicBezTo>
                      <a:cubicBezTo>
                        <a:pt x="23188" y="27084"/>
                        <a:pt x="24562" y="27130"/>
                        <a:pt x="25941" y="27258"/>
                      </a:cubicBezTo>
                      <a:cubicBezTo>
                        <a:pt x="26227" y="27285"/>
                        <a:pt x="26753" y="27347"/>
                        <a:pt x="27302" y="27347"/>
                      </a:cubicBezTo>
                      <a:cubicBezTo>
                        <a:pt x="28250" y="27347"/>
                        <a:pt x="29267" y="27162"/>
                        <a:pt x="29244" y="26293"/>
                      </a:cubicBezTo>
                      <a:lnTo>
                        <a:pt x="29207" y="23213"/>
                      </a:lnTo>
                      <a:cubicBezTo>
                        <a:pt x="29058" y="15642"/>
                        <a:pt x="28910" y="8072"/>
                        <a:pt x="28761" y="501"/>
                      </a:cubicBezTo>
                      <a:cubicBezTo>
                        <a:pt x="28724" y="167"/>
                        <a:pt x="28474" y="0"/>
                        <a:pt x="28228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Google Shape;1528;p33"/>
                <p:cNvSpPr/>
                <p:nvPr/>
              </p:nvSpPr>
              <p:spPr>
                <a:xfrm>
                  <a:off x="6686870" y="2370943"/>
                  <a:ext cx="405322" cy="23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8" h="13055" extrusionOk="0">
                      <a:moveTo>
                        <a:pt x="21468" y="0"/>
                      </a:moveTo>
                      <a:cubicBezTo>
                        <a:pt x="21392" y="0"/>
                        <a:pt x="21313" y="18"/>
                        <a:pt x="21232" y="58"/>
                      </a:cubicBezTo>
                      <a:cubicBezTo>
                        <a:pt x="19340" y="986"/>
                        <a:pt x="17521" y="2099"/>
                        <a:pt x="15629" y="3027"/>
                      </a:cubicBezTo>
                      <a:cubicBezTo>
                        <a:pt x="14478" y="3583"/>
                        <a:pt x="13810" y="4511"/>
                        <a:pt x="12400" y="4511"/>
                      </a:cubicBezTo>
                      <a:cubicBezTo>
                        <a:pt x="11435" y="4511"/>
                        <a:pt x="10804" y="4994"/>
                        <a:pt x="10062" y="5550"/>
                      </a:cubicBezTo>
                      <a:cubicBezTo>
                        <a:pt x="9134" y="6218"/>
                        <a:pt x="8504" y="7220"/>
                        <a:pt x="7576" y="7851"/>
                      </a:cubicBezTo>
                      <a:cubicBezTo>
                        <a:pt x="7040" y="8237"/>
                        <a:pt x="6492" y="8276"/>
                        <a:pt x="5931" y="8276"/>
                      </a:cubicBezTo>
                      <a:cubicBezTo>
                        <a:pt x="5788" y="8276"/>
                        <a:pt x="5645" y="8274"/>
                        <a:pt x="5500" y="8274"/>
                      </a:cubicBezTo>
                      <a:cubicBezTo>
                        <a:pt x="5230" y="8274"/>
                        <a:pt x="4957" y="8283"/>
                        <a:pt x="4681" y="8334"/>
                      </a:cubicBezTo>
                      <a:cubicBezTo>
                        <a:pt x="2677" y="8630"/>
                        <a:pt x="1787" y="11117"/>
                        <a:pt x="413" y="12193"/>
                      </a:cubicBezTo>
                      <a:cubicBezTo>
                        <a:pt x="0" y="12518"/>
                        <a:pt x="385" y="13054"/>
                        <a:pt x="841" y="13054"/>
                      </a:cubicBezTo>
                      <a:cubicBezTo>
                        <a:pt x="957" y="13054"/>
                        <a:pt x="1079" y="13019"/>
                        <a:pt x="1193" y="12935"/>
                      </a:cubicBezTo>
                      <a:cubicBezTo>
                        <a:pt x="2567" y="11855"/>
                        <a:pt x="3423" y="9418"/>
                        <a:pt x="5311" y="9418"/>
                      </a:cubicBezTo>
                      <a:cubicBezTo>
                        <a:pt x="5564" y="9418"/>
                        <a:pt x="5835" y="9462"/>
                        <a:pt x="6128" y="9558"/>
                      </a:cubicBezTo>
                      <a:cubicBezTo>
                        <a:pt x="6276" y="9605"/>
                        <a:pt x="6423" y="9626"/>
                        <a:pt x="6568" y="9626"/>
                      </a:cubicBezTo>
                      <a:cubicBezTo>
                        <a:pt x="7805" y="9626"/>
                        <a:pt x="8915" y="8066"/>
                        <a:pt x="9580" y="7369"/>
                      </a:cubicBezTo>
                      <a:cubicBezTo>
                        <a:pt x="10767" y="6181"/>
                        <a:pt x="11509" y="6144"/>
                        <a:pt x="13068" y="5699"/>
                      </a:cubicBezTo>
                      <a:cubicBezTo>
                        <a:pt x="14107" y="5439"/>
                        <a:pt x="14775" y="4771"/>
                        <a:pt x="15629" y="4251"/>
                      </a:cubicBezTo>
                      <a:cubicBezTo>
                        <a:pt x="17596" y="3027"/>
                        <a:pt x="19674" y="1951"/>
                        <a:pt x="21752" y="986"/>
                      </a:cubicBezTo>
                      <a:cubicBezTo>
                        <a:pt x="22298" y="729"/>
                        <a:pt x="21955" y="0"/>
                        <a:pt x="21468" y="0"/>
                      </a:cubicBezTo>
                      <a:close/>
                    </a:path>
                  </a:pathLst>
                </a:custGeom>
                <a:solidFill>
                  <a:srgbClr val="3784A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1" name="Google Shape;1529;p33"/>
            <p:cNvSpPr/>
            <p:nvPr/>
          </p:nvSpPr>
          <p:spPr>
            <a:xfrm rot="16200000" flipV="1">
              <a:off x="8169510" y="658043"/>
              <a:ext cx="230742" cy="1611839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rgbClr val="599531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115" name="Google Shape;1466;p33"/>
          <p:cNvSpPr/>
          <p:nvPr/>
        </p:nvSpPr>
        <p:spPr>
          <a:xfrm flipV="1">
            <a:off x="2741436" y="1689920"/>
            <a:ext cx="1241891" cy="0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noFill/>
          <a:ln w="19050" cap="flat" cmpd="sng">
            <a:solidFill>
              <a:srgbClr val="59953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Google Shape;1468;p33">
            <a:extLst>
              <a:ext uri="{FF2B5EF4-FFF2-40B4-BE49-F238E27FC236}">
                <a16:creationId xmlns:a16="http://schemas.microsoft.com/office/drawing/2014/main" id="{88731648-C52C-FBEA-7F5D-DFF0480530A7}"/>
              </a:ext>
            </a:extLst>
          </p:cNvPr>
          <p:cNvSpPr/>
          <p:nvPr/>
        </p:nvSpPr>
        <p:spPr>
          <a:xfrm>
            <a:off x="5553953" y="3792811"/>
            <a:ext cx="507044" cy="503159"/>
          </a:xfrm>
          <a:custGeom>
            <a:avLst/>
            <a:gdLst/>
            <a:ahLst/>
            <a:cxnLst/>
            <a:rect l="l" t="t" r="r" b="b"/>
            <a:pathLst>
              <a:path w="29548" h="29413" extrusionOk="0">
                <a:moveTo>
                  <a:pt x="15315" y="0"/>
                </a:moveTo>
                <a:cubicBezTo>
                  <a:pt x="15117" y="0"/>
                  <a:pt x="14920" y="5"/>
                  <a:pt x="14722" y="14"/>
                </a:cubicBezTo>
                <a:cubicBezTo>
                  <a:pt x="11260" y="14"/>
                  <a:pt x="7169" y="1658"/>
                  <a:pt x="4896" y="3791"/>
                </a:cubicBezTo>
                <a:cubicBezTo>
                  <a:pt x="2588" y="5924"/>
                  <a:pt x="1" y="9560"/>
                  <a:pt x="105" y="13232"/>
                </a:cubicBezTo>
                <a:cubicBezTo>
                  <a:pt x="175" y="16903"/>
                  <a:pt x="420" y="19701"/>
                  <a:pt x="3078" y="23687"/>
                </a:cubicBezTo>
                <a:cubicBezTo>
                  <a:pt x="4476" y="25960"/>
                  <a:pt x="6714" y="27638"/>
                  <a:pt x="9302" y="28407"/>
                </a:cubicBezTo>
                <a:cubicBezTo>
                  <a:pt x="10196" y="28714"/>
                  <a:pt x="12563" y="29412"/>
                  <a:pt x="15137" y="29412"/>
                </a:cubicBezTo>
                <a:cubicBezTo>
                  <a:pt x="16087" y="29412"/>
                  <a:pt x="17066" y="29317"/>
                  <a:pt x="18009" y="29072"/>
                </a:cubicBezTo>
                <a:cubicBezTo>
                  <a:pt x="21505" y="28128"/>
                  <a:pt x="24198" y="26869"/>
                  <a:pt x="26016" y="24176"/>
                </a:cubicBezTo>
                <a:cubicBezTo>
                  <a:pt x="27799" y="21484"/>
                  <a:pt x="29548" y="18861"/>
                  <a:pt x="29478" y="14700"/>
                </a:cubicBezTo>
                <a:cubicBezTo>
                  <a:pt x="29373" y="10574"/>
                  <a:pt x="27904" y="7602"/>
                  <a:pt x="26680" y="6134"/>
                </a:cubicBezTo>
                <a:cubicBezTo>
                  <a:pt x="25456" y="4665"/>
                  <a:pt x="23463" y="2602"/>
                  <a:pt x="21121" y="1448"/>
                </a:cubicBezTo>
                <a:cubicBezTo>
                  <a:pt x="19336" y="492"/>
                  <a:pt x="17347" y="0"/>
                  <a:pt x="15315" y="0"/>
                </a:cubicBezTo>
                <a:close/>
              </a:path>
            </a:pathLst>
          </a:custGeom>
          <a:solidFill>
            <a:srgbClr val="C3DA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-IT" sz="2400" dirty="0">
                <a:solidFill>
                  <a:srgbClr val="378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sz="2400" dirty="0">
              <a:solidFill>
                <a:srgbClr val="378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466;p33">
            <a:extLst>
              <a:ext uri="{FF2B5EF4-FFF2-40B4-BE49-F238E27FC236}">
                <a16:creationId xmlns:a16="http://schemas.microsoft.com/office/drawing/2014/main" id="{FB633BA8-8E41-1BBD-56C3-96685D104BF8}"/>
              </a:ext>
            </a:extLst>
          </p:cNvPr>
          <p:cNvSpPr/>
          <p:nvPr/>
        </p:nvSpPr>
        <p:spPr>
          <a:xfrm flipV="1">
            <a:off x="2826905" y="4865105"/>
            <a:ext cx="1527180" cy="578264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noFill/>
          <a:ln w="19050" cap="flat" cmpd="sng">
            <a:solidFill>
              <a:srgbClr val="59953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8" name="Google Shape;1469;p33">
            <a:extLst>
              <a:ext uri="{FF2B5EF4-FFF2-40B4-BE49-F238E27FC236}">
                <a16:creationId xmlns:a16="http://schemas.microsoft.com/office/drawing/2014/main" id="{8B62D563-3F04-657F-F171-68D88ED07E04}"/>
              </a:ext>
            </a:extLst>
          </p:cNvPr>
          <p:cNvSpPr/>
          <p:nvPr/>
        </p:nvSpPr>
        <p:spPr>
          <a:xfrm rot="16200000">
            <a:off x="6276241" y="4385293"/>
            <a:ext cx="1504489" cy="2307865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5995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466;p33">
            <a:extLst>
              <a:ext uri="{FF2B5EF4-FFF2-40B4-BE49-F238E27FC236}">
                <a16:creationId xmlns:a16="http://schemas.microsoft.com/office/drawing/2014/main" id="{257BB0F0-E591-9165-CBF3-51F77E53F38A}"/>
              </a:ext>
            </a:extLst>
          </p:cNvPr>
          <p:cNvSpPr/>
          <p:nvPr/>
        </p:nvSpPr>
        <p:spPr>
          <a:xfrm rot="16200000" flipV="1">
            <a:off x="5978932" y="4407722"/>
            <a:ext cx="680400" cy="0"/>
          </a:xfrm>
          <a:custGeom>
            <a:avLst/>
            <a:gdLst/>
            <a:ahLst/>
            <a:cxnLst/>
            <a:rect l="l" t="t" r="r" b="b"/>
            <a:pathLst>
              <a:path w="25120" h="22329" extrusionOk="0">
                <a:moveTo>
                  <a:pt x="0" y="0"/>
                </a:moveTo>
                <a:lnTo>
                  <a:pt x="25120" y="0"/>
                </a:lnTo>
                <a:lnTo>
                  <a:pt x="25120" y="22329"/>
                </a:lnTo>
              </a:path>
            </a:pathLst>
          </a:custGeom>
          <a:noFill/>
          <a:ln w="19050" cap="flat" cmpd="sng">
            <a:solidFill>
              <a:srgbClr val="59953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Google Shape;1517;p33">
            <a:extLst>
              <a:ext uri="{FF2B5EF4-FFF2-40B4-BE49-F238E27FC236}">
                <a16:creationId xmlns:a16="http://schemas.microsoft.com/office/drawing/2014/main" id="{D3C2C254-6476-AC97-A275-2B5FB77FCA05}"/>
              </a:ext>
            </a:extLst>
          </p:cNvPr>
          <p:cNvSpPr txBox="1"/>
          <p:nvPr/>
        </p:nvSpPr>
        <p:spPr>
          <a:xfrm flipH="1">
            <a:off x="5823552" y="4928292"/>
            <a:ext cx="2389443" cy="137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Local development </a:t>
            </a:r>
          </a:p>
          <a:p>
            <a:pPr algn="ctr"/>
            <a:r>
              <a:rPr lang="en-US" sz="2000" dirty="0">
                <a:solidFill>
                  <a:srgbClr val="599531"/>
                </a:solidFill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efforts</a:t>
            </a:r>
            <a:r>
              <a:rPr lang="en-US" sz="1600" dirty="0">
                <a:solidFill>
                  <a:srgbClr val="59953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Roboto"/>
              </a:rPr>
              <a:t>that help firms create green jobs and boost local economic growth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5" name="Google Shape;1491;p33">
            <a:extLst>
              <a:ext uri="{FF2B5EF4-FFF2-40B4-BE49-F238E27FC236}">
                <a16:creationId xmlns:a16="http://schemas.microsoft.com/office/drawing/2014/main" id="{D7524323-EA60-63E1-3035-5D8B1A397D82}"/>
              </a:ext>
            </a:extLst>
          </p:cNvPr>
          <p:cNvGrpSpPr/>
          <p:nvPr/>
        </p:nvGrpSpPr>
        <p:grpSpPr>
          <a:xfrm>
            <a:off x="5245969" y="4465246"/>
            <a:ext cx="756572" cy="905391"/>
            <a:chOff x="2161818" y="3789402"/>
            <a:chExt cx="567429" cy="679043"/>
          </a:xfrm>
        </p:grpSpPr>
        <p:sp>
          <p:nvSpPr>
            <p:cNvPr id="16" name="Google Shape;1492;p33">
              <a:extLst>
                <a:ext uri="{FF2B5EF4-FFF2-40B4-BE49-F238E27FC236}">
                  <a16:creationId xmlns:a16="http://schemas.microsoft.com/office/drawing/2014/main" id="{F149950C-254F-4578-AF54-CC891D7AC204}"/>
                </a:ext>
              </a:extLst>
            </p:cNvPr>
            <p:cNvSpPr/>
            <p:nvPr/>
          </p:nvSpPr>
          <p:spPr>
            <a:xfrm>
              <a:off x="2280068" y="3905180"/>
              <a:ext cx="397342" cy="405104"/>
            </a:xfrm>
            <a:custGeom>
              <a:avLst/>
              <a:gdLst/>
              <a:ahLst/>
              <a:cxnLst/>
              <a:rect l="l" t="t" r="r" b="b"/>
              <a:pathLst>
                <a:path w="21859" h="22231" extrusionOk="0">
                  <a:moveTo>
                    <a:pt x="11972" y="0"/>
                  </a:moveTo>
                  <a:cubicBezTo>
                    <a:pt x="8260" y="0"/>
                    <a:pt x="4352" y="2201"/>
                    <a:pt x="2339" y="5048"/>
                  </a:cubicBezTo>
                  <a:cubicBezTo>
                    <a:pt x="1" y="8685"/>
                    <a:pt x="2079" y="13361"/>
                    <a:pt x="4417" y="16515"/>
                  </a:cubicBezTo>
                  <a:cubicBezTo>
                    <a:pt x="5976" y="18853"/>
                    <a:pt x="8054" y="20152"/>
                    <a:pt x="9612" y="22230"/>
                  </a:cubicBezTo>
                  <a:lnTo>
                    <a:pt x="17406" y="20412"/>
                  </a:lnTo>
                  <a:cubicBezTo>
                    <a:pt x="19261" y="17295"/>
                    <a:pt x="21599" y="13880"/>
                    <a:pt x="21599" y="10244"/>
                  </a:cubicBezTo>
                  <a:cubicBezTo>
                    <a:pt x="21859" y="6347"/>
                    <a:pt x="18482" y="1894"/>
                    <a:pt x="15105" y="595"/>
                  </a:cubicBezTo>
                  <a:cubicBezTo>
                    <a:pt x="14111" y="186"/>
                    <a:pt x="13050" y="0"/>
                    <a:pt x="11972" y="0"/>
                  </a:cubicBezTo>
                  <a:close/>
                </a:path>
              </a:pathLst>
            </a:custGeom>
            <a:solidFill>
              <a:srgbClr val="C3DA7D"/>
            </a:solidFill>
            <a:ln>
              <a:solidFill>
                <a:srgbClr val="3784AC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1493;p33">
              <a:extLst>
                <a:ext uri="{FF2B5EF4-FFF2-40B4-BE49-F238E27FC236}">
                  <a16:creationId xmlns:a16="http://schemas.microsoft.com/office/drawing/2014/main" id="{A9347E1F-1D81-031F-B5DC-0CBA27E64A67}"/>
                </a:ext>
              </a:extLst>
            </p:cNvPr>
            <p:cNvSpPr/>
            <p:nvPr/>
          </p:nvSpPr>
          <p:spPr>
            <a:xfrm>
              <a:off x="2275246" y="3898773"/>
              <a:ext cx="421627" cy="423637"/>
            </a:xfrm>
            <a:custGeom>
              <a:avLst/>
              <a:gdLst/>
              <a:ahLst/>
              <a:cxnLst/>
              <a:rect l="l" t="t" r="r" b="b"/>
              <a:pathLst>
                <a:path w="23195" h="23248" extrusionOk="0">
                  <a:moveTo>
                    <a:pt x="11185" y="0"/>
                  </a:moveTo>
                  <a:cubicBezTo>
                    <a:pt x="10529" y="0"/>
                    <a:pt x="9866" y="64"/>
                    <a:pt x="9204" y="195"/>
                  </a:cubicBezTo>
                  <a:cubicBezTo>
                    <a:pt x="4713" y="1012"/>
                    <a:pt x="334" y="4612"/>
                    <a:pt x="297" y="9399"/>
                  </a:cubicBezTo>
                  <a:cubicBezTo>
                    <a:pt x="260" y="15299"/>
                    <a:pt x="5493" y="18936"/>
                    <a:pt x="8795" y="23055"/>
                  </a:cubicBezTo>
                  <a:cubicBezTo>
                    <a:pt x="8895" y="23191"/>
                    <a:pt x="9014" y="23247"/>
                    <a:pt x="9132" y="23247"/>
                  </a:cubicBezTo>
                  <a:cubicBezTo>
                    <a:pt x="9497" y="23247"/>
                    <a:pt x="9846" y="22706"/>
                    <a:pt x="9538" y="22313"/>
                  </a:cubicBezTo>
                  <a:cubicBezTo>
                    <a:pt x="6754" y="18825"/>
                    <a:pt x="3377" y="16338"/>
                    <a:pt x="1856" y="11959"/>
                  </a:cubicBezTo>
                  <a:cubicBezTo>
                    <a:pt x="0" y="6615"/>
                    <a:pt x="4157" y="2756"/>
                    <a:pt x="8870" y="1346"/>
                  </a:cubicBezTo>
                  <a:cubicBezTo>
                    <a:pt x="9702" y="1098"/>
                    <a:pt x="10514" y="982"/>
                    <a:pt x="11300" y="982"/>
                  </a:cubicBezTo>
                  <a:cubicBezTo>
                    <a:pt x="14861" y="982"/>
                    <a:pt x="17875" y="3363"/>
                    <a:pt x="19669" y="6615"/>
                  </a:cubicBezTo>
                  <a:cubicBezTo>
                    <a:pt x="22304" y="11477"/>
                    <a:pt x="18927" y="16487"/>
                    <a:pt x="16514" y="20606"/>
                  </a:cubicBezTo>
                  <a:cubicBezTo>
                    <a:pt x="16259" y="21014"/>
                    <a:pt x="16617" y="21404"/>
                    <a:pt x="16987" y="21404"/>
                  </a:cubicBezTo>
                  <a:cubicBezTo>
                    <a:pt x="17155" y="21404"/>
                    <a:pt x="17326" y="21323"/>
                    <a:pt x="17442" y="21126"/>
                  </a:cubicBezTo>
                  <a:cubicBezTo>
                    <a:pt x="20225" y="16375"/>
                    <a:pt x="23194" y="11588"/>
                    <a:pt x="20597" y="6096"/>
                  </a:cubicBezTo>
                  <a:cubicBezTo>
                    <a:pt x="18876" y="2337"/>
                    <a:pt x="15161" y="0"/>
                    <a:pt x="11185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oogle Shape;1494;p33">
              <a:extLst>
                <a:ext uri="{FF2B5EF4-FFF2-40B4-BE49-F238E27FC236}">
                  <a16:creationId xmlns:a16="http://schemas.microsoft.com/office/drawing/2014/main" id="{6C6508F1-F96E-397B-FAEC-FA5B4005FC75}"/>
                </a:ext>
              </a:extLst>
            </p:cNvPr>
            <p:cNvSpPr/>
            <p:nvPr/>
          </p:nvSpPr>
          <p:spPr>
            <a:xfrm>
              <a:off x="2398689" y="4055997"/>
              <a:ext cx="164761" cy="241922"/>
            </a:xfrm>
            <a:custGeom>
              <a:avLst/>
              <a:gdLst/>
              <a:ahLst/>
              <a:cxnLst/>
              <a:rect l="l" t="t" r="r" b="b"/>
              <a:pathLst>
                <a:path w="9064" h="13276" extrusionOk="0">
                  <a:moveTo>
                    <a:pt x="7349" y="1"/>
                  </a:moveTo>
                  <a:cubicBezTo>
                    <a:pt x="7290" y="1"/>
                    <a:pt x="7228" y="10"/>
                    <a:pt x="7163" y="29"/>
                  </a:cubicBezTo>
                  <a:cubicBezTo>
                    <a:pt x="6251" y="389"/>
                    <a:pt x="6030" y="1040"/>
                    <a:pt x="5862" y="1753"/>
                  </a:cubicBezTo>
                  <a:lnTo>
                    <a:pt x="5862" y="1753"/>
                  </a:lnTo>
                  <a:cubicBezTo>
                    <a:pt x="5682" y="1085"/>
                    <a:pt x="5395" y="495"/>
                    <a:pt x="4788" y="400"/>
                  </a:cubicBezTo>
                  <a:cubicBezTo>
                    <a:pt x="4726" y="391"/>
                    <a:pt x="4666" y="387"/>
                    <a:pt x="4609" y="387"/>
                  </a:cubicBezTo>
                  <a:cubicBezTo>
                    <a:pt x="3382" y="387"/>
                    <a:pt x="3246" y="2290"/>
                    <a:pt x="3209" y="3647"/>
                  </a:cubicBezTo>
                  <a:lnTo>
                    <a:pt x="3209" y="3647"/>
                  </a:lnTo>
                  <a:cubicBezTo>
                    <a:pt x="2600" y="2725"/>
                    <a:pt x="1697" y="1334"/>
                    <a:pt x="1011" y="1334"/>
                  </a:cubicBezTo>
                  <a:cubicBezTo>
                    <a:pt x="722" y="1334"/>
                    <a:pt x="471" y="1582"/>
                    <a:pt x="297" y="2218"/>
                  </a:cubicBezTo>
                  <a:cubicBezTo>
                    <a:pt x="0" y="3294"/>
                    <a:pt x="743" y="5447"/>
                    <a:pt x="928" y="6560"/>
                  </a:cubicBezTo>
                  <a:cubicBezTo>
                    <a:pt x="1230" y="8573"/>
                    <a:pt x="2473" y="10617"/>
                    <a:pt x="3422" y="12472"/>
                  </a:cubicBezTo>
                  <a:lnTo>
                    <a:pt x="3422" y="12472"/>
                  </a:lnTo>
                  <a:cubicBezTo>
                    <a:pt x="3403" y="12611"/>
                    <a:pt x="3441" y="12764"/>
                    <a:pt x="3563" y="12906"/>
                  </a:cubicBezTo>
                  <a:lnTo>
                    <a:pt x="3563" y="12906"/>
                  </a:lnTo>
                  <a:lnTo>
                    <a:pt x="3526" y="12869"/>
                  </a:lnTo>
                  <a:lnTo>
                    <a:pt x="3563" y="12906"/>
                  </a:lnTo>
                  <a:lnTo>
                    <a:pt x="3563" y="12906"/>
                  </a:lnTo>
                  <a:lnTo>
                    <a:pt x="3786" y="13128"/>
                  </a:lnTo>
                  <a:cubicBezTo>
                    <a:pt x="3898" y="13231"/>
                    <a:pt x="4026" y="13275"/>
                    <a:pt x="4151" y="13275"/>
                  </a:cubicBezTo>
                  <a:cubicBezTo>
                    <a:pt x="4522" y="13275"/>
                    <a:pt x="4861" y="12886"/>
                    <a:pt x="4639" y="12498"/>
                  </a:cubicBezTo>
                  <a:cubicBezTo>
                    <a:pt x="3192" y="9603"/>
                    <a:pt x="1596" y="6708"/>
                    <a:pt x="1596" y="3368"/>
                  </a:cubicBezTo>
                  <a:cubicBezTo>
                    <a:pt x="1596" y="3187"/>
                    <a:pt x="1325" y="2734"/>
                    <a:pt x="1406" y="2734"/>
                  </a:cubicBezTo>
                  <a:cubicBezTo>
                    <a:pt x="1424" y="2734"/>
                    <a:pt x="1460" y="2757"/>
                    <a:pt x="1522" y="2812"/>
                  </a:cubicBezTo>
                  <a:cubicBezTo>
                    <a:pt x="1856" y="3257"/>
                    <a:pt x="2153" y="3740"/>
                    <a:pt x="2338" y="4259"/>
                  </a:cubicBezTo>
                  <a:cubicBezTo>
                    <a:pt x="2524" y="4816"/>
                    <a:pt x="2969" y="5261"/>
                    <a:pt x="3526" y="5447"/>
                  </a:cubicBezTo>
                  <a:cubicBezTo>
                    <a:pt x="3577" y="5459"/>
                    <a:pt x="3628" y="5466"/>
                    <a:pt x="3678" y="5466"/>
                  </a:cubicBezTo>
                  <a:cubicBezTo>
                    <a:pt x="3918" y="5466"/>
                    <a:pt x="4132" y="5321"/>
                    <a:pt x="4194" y="5076"/>
                  </a:cubicBezTo>
                  <a:cubicBezTo>
                    <a:pt x="4231" y="4704"/>
                    <a:pt x="4268" y="4370"/>
                    <a:pt x="4305" y="3999"/>
                  </a:cubicBezTo>
                  <a:cubicBezTo>
                    <a:pt x="4305" y="3789"/>
                    <a:pt x="4604" y="1789"/>
                    <a:pt x="4730" y="1789"/>
                  </a:cubicBezTo>
                  <a:cubicBezTo>
                    <a:pt x="4738" y="1789"/>
                    <a:pt x="4744" y="1796"/>
                    <a:pt x="4751" y="1810"/>
                  </a:cubicBezTo>
                  <a:cubicBezTo>
                    <a:pt x="5010" y="2441"/>
                    <a:pt x="5047" y="3146"/>
                    <a:pt x="5270" y="3777"/>
                  </a:cubicBezTo>
                  <a:cubicBezTo>
                    <a:pt x="5352" y="4023"/>
                    <a:pt x="5571" y="4156"/>
                    <a:pt x="5788" y="4156"/>
                  </a:cubicBezTo>
                  <a:cubicBezTo>
                    <a:pt x="5963" y="4156"/>
                    <a:pt x="6136" y="4070"/>
                    <a:pt x="6235" y="3888"/>
                  </a:cubicBezTo>
                  <a:cubicBezTo>
                    <a:pt x="6532" y="3331"/>
                    <a:pt x="6717" y="2738"/>
                    <a:pt x="6792" y="2107"/>
                  </a:cubicBezTo>
                  <a:cubicBezTo>
                    <a:pt x="6852" y="1822"/>
                    <a:pt x="6900" y="1712"/>
                    <a:pt x="6939" y="1712"/>
                  </a:cubicBezTo>
                  <a:cubicBezTo>
                    <a:pt x="7067" y="1712"/>
                    <a:pt x="7089" y="2912"/>
                    <a:pt x="7089" y="2997"/>
                  </a:cubicBezTo>
                  <a:cubicBezTo>
                    <a:pt x="7089" y="3665"/>
                    <a:pt x="7126" y="4333"/>
                    <a:pt x="7274" y="5001"/>
                  </a:cubicBezTo>
                  <a:cubicBezTo>
                    <a:pt x="7423" y="7042"/>
                    <a:pt x="6829" y="9900"/>
                    <a:pt x="7905" y="11755"/>
                  </a:cubicBezTo>
                  <a:cubicBezTo>
                    <a:pt x="8008" y="11939"/>
                    <a:pt x="8169" y="12016"/>
                    <a:pt x="8331" y="12016"/>
                  </a:cubicBezTo>
                  <a:cubicBezTo>
                    <a:pt x="8693" y="12016"/>
                    <a:pt x="9063" y="11634"/>
                    <a:pt x="8833" y="11199"/>
                  </a:cubicBezTo>
                  <a:cubicBezTo>
                    <a:pt x="7905" y="9677"/>
                    <a:pt x="8387" y="6745"/>
                    <a:pt x="8276" y="5038"/>
                  </a:cubicBezTo>
                  <a:cubicBezTo>
                    <a:pt x="8202" y="3443"/>
                    <a:pt x="8425" y="1736"/>
                    <a:pt x="7757" y="251"/>
                  </a:cubicBezTo>
                  <a:cubicBezTo>
                    <a:pt x="7673" y="84"/>
                    <a:pt x="7527" y="1"/>
                    <a:pt x="7349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495;p33">
              <a:extLst>
                <a:ext uri="{FF2B5EF4-FFF2-40B4-BE49-F238E27FC236}">
                  <a16:creationId xmlns:a16="http://schemas.microsoft.com/office/drawing/2014/main" id="{ABCE11BA-7C37-D0C3-48B0-034A81FB9FAC}"/>
                </a:ext>
              </a:extLst>
            </p:cNvPr>
            <p:cNvSpPr/>
            <p:nvPr/>
          </p:nvSpPr>
          <p:spPr>
            <a:xfrm>
              <a:off x="2420502" y="4260708"/>
              <a:ext cx="206878" cy="99513"/>
            </a:xfrm>
            <a:custGeom>
              <a:avLst/>
              <a:gdLst/>
              <a:ahLst/>
              <a:cxnLst/>
              <a:rect l="l" t="t" r="r" b="b"/>
              <a:pathLst>
                <a:path w="11381" h="5461" extrusionOk="0">
                  <a:moveTo>
                    <a:pt x="8895" y="1078"/>
                  </a:moveTo>
                  <a:lnTo>
                    <a:pt x="8895" y="1078"/>
                  </a:lnTo>
                  <a:cubicBezTo>
                    <a:pt x="9414" y="2117"/>
                    <a:pt x="9228" y="2711"/>
                    <a:pt x="8375" y="2822"/>
                  </a:cubicBezTo>
                  <a:cubicBezTo>
                    <a:pt x="8115" y="2896"/>
                    <a:pt x="7855" y="2971"/>
                    <a:pt x="7633" y="3045"/>
                  </a:cubicBezTo>
                  <a:cubicBezTo>
                    <a:pt x="6891" y="3193"/>
                    <a:pt x="6148" y="3416"/>
                    <a:pt x="5406" y="3639"/>
                  </a:cubicBezTo>
                  <a:cubicBezTo>
                    <a:pt x="5146" y="3713"/>
                    <a:pt x="4924" y="3824"/>
                    <a:pt x="4664" y="3936"/>
                  </a:cubicBezTo>
                  <a:cubicBezTo>
                    <a:pt x="4233" y="4184"/>
                    <a:pt x="3742" y="4307"/>
                    <a:pt x="3252" y="4307"/>
                  </a:cubicBezTo>
                  <a:cubicBezTo>
                    <a:pt x="2645" y="4307"/>
                    <a:pt x="2039" y="4119"/>
                    <a:pt x="1547" y="3750"/>
                  </a:cubicBezTo>
                  <a:cubicBezTo>
                    <a:pt x="1655" y="3634"/>
                    <a:pt x="1700" y="3506"/>
                    <a:pt x="1699" y="3383"/>
                  </a:cubicBezTo>
                  <a:lnTo>
                    <a:pt x="1699" y="3383"/>
                  </a:lnTo>
                  <a:cubicBezTo>
                    <a:pt x="2115" y="3208"/>
                    <a:pt x="2500" y="2947"/>
                    <a:pt x="2920" y="2674"/>
                  </a:cubicBezTo>
                  <a:cubicBezTo>
                    <a:pt x="4256" y="1857"/>
                    <a:pt x="5814" y="1894"/>
                    <a:pt x="7299" y="1486"/>
                  </a:cubicBezTo>
                  <a:cubicBezTo>
                    <a:pt x="7818" y="1301"/>
                    <a:pt x="8338" y="1152"/>
                    <a:pt x="8895" y="1078"/>
                  </a:cubicBezTo>
                  <a:close/>
                  <a:moveTo>
                    <a:pt x="8798" y="0"/>
                  </a:moveTo>
                  <a:cubicBezTo>
                    <a:pt x="7639" y="0"/>
                    <a:pt x="6413" y="638"/>
                    <a:pt x="5258" y="818"/>
                  </a:cubicBezTo>
                  <a:cubicBezTo>
                    <a:pt x="4627" y="892"/>
                    <a:pt x="4033" y="1041"/>
                    <a:pt x="3439" y="1301"/>
                  </a:cubicBezTo>
                  <a:cubicBezTo>
                    <a:pt x="2586" y="1672"/>
                    <a:pt x="1584" y="2562"/>
                    <a:pt x="656" y="2600"/>
                  </a:cubicBezTo>
                  <a:cubicBezTo>
                    <a:pt x="80" y="2600"/>
                    <a:pt x="1" y="3400"/>
                    <a:pt x="418" y="3596"/>
                  </a:cubicBezTo>
                  <a:lnTo>
                    <a:pt x="418" y="3596"/>
                  </a:lnTo>
                  <a:cubicBezTo>
                    <a:pt x="50" y="4742"/>
                    <a:pt x="1772" y="5461"/>
                    <a:pt x="2925" y="5461"/>
                  </a:cubicBezTo>
                  <a:cubicBezTo>
                    <a:pt x="2974" y="5461"/>
                    <a:pt x="3022" y="5460"/>
                    <a:pt x="3068" y="5457"/>
                  </a:cubicBezTo>
                  <a:cubicBezTo>
                    <a:pt x="4627" y="5346"/>
                    <a:pt x="6074" y="4529"/>
                    <a:pt x="7559" y="4121"/>
                  </a:cubicBezTo>
                  <a:cubicBezTo>
                    <a:pt x="8523" y="3898"/>
                    <a:pt x="9414" y="3713"/>
                    <a:pt x="10156" y="3008"/>
                  </a:cubicBezTo>
                  <a:cubicBezTo>
                    <a:pt x="11381" y="1857"/>
                    <a:pt x="10305" y="76"/>
                    <a:pt x="8895" y="2"/>
                  </a:cubicBezTo>
                  <a:cubicBezTo>
                    <a:pt x="8863" y="1"/>
                    <a:pt x="8830" y="0"/>
                    <a:pt x="879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496;p33">
              <a:extLst>
                <a:ext uri="{FF2B5EF4-FFF2-40B4-BE49-F238E27FC236}">
                  <a16:creationId xmlns:a16="http://schemas.microsoft.com/office/drawing/2014/main" id="{2B0C81C4-87BA-7924-E568-B02990DF633F}"/>
                </a:ext>
              </a:extLst>
            </p:cNvPr>
            <p:cNvSpPr/>
            <p:nvPr/>
          </p:nvSpPr>
          <p:spPr>
            <a:xfrm>
              <a:off x="2441188" y="4302565"/>
              <a:ext cx="186883" cy="100042"/>
            </a:xfrm>
            <a:custGeom>
              <a:avLst/>
              <a:gdLst/>
              <a:ahLst/>
              <a:cxnLst/>
              <a:rect l="l" t="t" r="r" b="b"/>
              <a:pathLst>
                <a:path w="10281" h="5490" extrusionOk="0">
                  <a:moveTo>
                    <a:pt x="9223" y="0"/>
                  </a:moveTo>
                  <a:cubicBezTo>
                    <a:pt x="8915" y="0"/>
                    <a:pt x="8565" y="269"/>
                    <a:pt x="8610" y="674"/>
                  </a:cubicBezTo>
                  <a:cubicBezTo>
                    <a:pt x="8657" y="1002"/>
                    <a:pt x="8748" y="1316"/>
                    <a:pt x="8894" y="1605"/>
                  </a:cubicBezTo>
                  <a:lnTo>
                    <a:pt x="8894" y="1605"/>
                  </a:lnTo>
                  <a:cubicBezTo>
                    <a:pt x="7558" y="2238"/>
                    <a:pt x="6287" y="2998"/>
                    <a:pt x="4899" y="3494"/>
                  </a:cubicBezTo>
                  <a:cubicBezTo>
                    <a:pt x="4231" y="3717"/>
                    <a:pt x="3526" y="3939"/>
                    <a:pt x="2858" y="4162"/>
                  </a:cubicBezTo>
                  <a:cubicBezTo>
                    <a:pt x="2548" y="4265"/>
                    <a:pt x="2273" y="4320"/>
                    <a:pt x="2037" y="4320"/>
                  </a:cubicBezTo>
                  <a:cubicBezTo>
                    <a:pt x="1425" y="4320"/>
                    <a:pt x="1077" y="3953"/>
                    <a:pt x="1077" y="3123"/>
                  </a:cubicBezTo>
                  <a:cubicBezTo>
                    <a:pt x="1040" y="2807"/>
                    <a:pt x="789" y="2650"/>
                    <a:pt x="539" y="2650"/>
                  </a:cubicBezTo>
                  <a:cubicBezTo>
                    <a:pt x="288" y="2650"/>
                    <a:pt x="38" y="2807"/>
                    <a:pt x="0" y="3123"/>
                  </a:cubicBezTo>
                  <a:cubicBezTo>
                    <a:pt x="0" y="4364"/>
                    <a:pt x="403" y="5489"/>
                    <a:pt x="1611" y="5489"/>
                  </a:cubicBezTo>
                  <a:cubicBezTo>
                    <a:pt x="1776" y="5489"/>
                    <a:pt x="1957" y="5468"/>
                    <a:pt x="2153" y="5424"/>
                  </a:cubicBezTo>
                  <a:cubicBezTo>
                    <a:pt x="4973" y="4830"/>
                    <a:pt x="7348" y="3457"/>
                    <a:pt x="9909" y="2306"/>
                  </a:cubicBezTo>
                  <a:cubicBezTo>
                    <a:pt x="10169" y="2158"/>
                    <a:pt x="10280" y="1824"/>
                    <a:pt x="10094" y="1564"/>
                  </a:cubicBezTo>
                  <a:cubicBezTo>
                    <a:pt x="9798" y="1230"/>
                    <a:pt x="9649" y="822"/>
                    <a:pt x="9649" y="377"/>
                  </a:cubicBezTo>
                  <a:cubicBezTo>
                    <a:pt x="9605" y="114"/>
                    <a:pt x="9423" y="0"/>
                    <a:pt x="922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oogle Shape;1497;p33">
              <a:extLst>
                <a:ext uri="{FF2B5EF4-FFF2-40B4-BE49-F238E27FC236}">
                  <a16:creationId xmlns:a16="http://schemas.microsoft.com/office/drawing/2014/main" id="{34348D3F-43BC-9D37-FE12-7C8348AB8044}"/>
                </a:ext>
              </a:extLst>
            </p:cNvPr>
            <p:cNvSpPr/>
            <p:nvPr/>
          </p:nvSpPr>
          <p:spPr>
            <a:xfrm>
              <a:off x="2455021" y="4330956"/>
              <a:ext cx="180466" cy="105545"/>
            </a:xfrm>
            <a:custGeom>
              <a:avLst/>
              <a:gdLst/>
              <a:ahLst/>
              <a:cxnLst/>
              <a:rect l="l" t="t" r="r" b="b"/>
              <a:pathLst>
                <a:path w="9928" h="5792" extrusionOk="0">
                  <a:moveTo>
                    <a:pt x="8452" y="1"/>
                  </a:moveTo>
                  <a:cubicBezTo>
                    <a:pt x="8137" y="1"/>
                    <a:pt x="7782" y="269"/>
                    <a:pt x="7849" y="674"/>
                  </a:cubicBezTo>
                  <a:cubicBezTo>
                    <a:pt x="7997" y="1342"/>
                    <a:pt x="8665" y="2196"/>
                    <a:pt x="7589" y="2678"/>
                  </a:cubicBezTo>
                  <a:cubicBezTo>
                    <a:pt x="6847" y="3012"/>
                    <a:pt x="6142" y="3309"/>
                    <a:pt x="5400" y="3606"/>
                  </a:cubicBezTo>
                  <a:cubicBezTo>
                    <a:pt x="5028" y="3765"/>
                    <a:pt x="3025" y="4740"/>
                    <a:pt x="1886" y="4740"/>
                  </a:cubicBezTo>
                  <a:cubicBezTo>
                    <a:pt x="1432" y="4740"/>
                    <a:pt x="1116" y="4586"/>
                    <a:pt x="1095" y="4163"/>
                  </a:cubicBezTo>
                  <a:cubicBezTo>
                    <a:pt x="1076" y="3829"/>
                    <a:pt x="798" y="3662"/>
                    <a:pt x="529" y="3662"/>
                  </a:cubicBezTo>
                  <a:cubicBezTo>
                    <a:pt x="260" y="3662"/>
                    <a:pt x="0" y="3829"/>
                    <a:pt x="19" y="4163"/>
                  </a:cubicBezTo>
                  <a:lnTo>
                    <a:pt x="19" y="4200"/>
                  </a:lnTo>
                  <a:cubicBezTo>
                    <a:pt x="73" y="5407"/>
                    <a:pt x="844" y="5792"/>
                    <a:pt x="1798" y="5792"/>
                  </a:cubicBezTo>
                  <a:cubicBezTo>
                    <a:pt x="2808" y="5792"/>
                    <a:pt x="4023" y="5360"/>
                    <a:pt x="4806" y="5016"/>
                  </a:cubicBezTo>
                  <a:cubicBezTo>
                    <a:pt x="6142" y="4422"/>
                    <a:pt x="7775" y="4014"/>
                    <a:pt x="8925" y="3086"/>
                  </a:cubicBezTo>
                  <a:cubicBezTo>
                    <a:pt x="9927" y="2307"/>
                    <a:pt x="9037" y="1268"/>
                    <a:pt x="8888" y="377"/>
                  </a:cubicBezTo>
                  <a:cubicBezTo>
                    <a:pt x="8844" y="114"/>
                    <a:pt x="8656" y="1"/>
                    <a:pt x="845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498;p33">
              <a:extLst>
                <a:ext uri="{FF2B5EF4-FFF2-40B4-BE49-F238E27FC236}">
                  <a16:creationId xmlns:a16="http://schemas.microsoft.com/office/drawing/2014/main" id="{A8A98677-237F-044D-0BFC-A8DC8EFDC117}"/>
                </a:ext>
              </a:extLst>
            </p:cNvPr>
            <p:cNvSpPr/>
            <p:nvPr/>
          </p:nvSpPr>
          <p:spPr>
            <a:xfrm>
              <a:off x="2497320" y="4398161"/>
              <a:ext cx="117917" cy="70284"/>
            </a:xfrm>
            <a:custGeom>
              <a:avLst/>
              <a:gdLst/>
              <a:ahLst/>
              <a:cxnLst/>
              <a:rect l="l" t="t" r="r" b="b"/>
              <a:pathLst>
                <a:path w="6487" h="3857" extrusionOk="0">
                  <a:moveTo>
                    <a:pt x="5546" y="1"/>
                  </a:moveTo>
                  <a:cubicBezTo>
                    <a:pt x="5242" y="1"/>
                    <a:pt x="4936" y="245"/>
                    <a:pt x="5002" y="623"/>
                  </a:cubicBezTo>
                  <a:cubicBezTo>
                    <a:pt x="5299" y="1328"/>
                    <a:pt x="5040" y="2107"/>
                    <a:pt x="4409" y="2516"/>
                  </a:cubicBezTo>
                  <a:cubicBezTo>
                    <a:pt x="4149" y="2738"/>
                    <a:pt x="3221" y="2701"/>
                    <a:pt x="2850" y="2775"/>
                  </a:cubicBezTo>
                  <a:cubicBezTo>
                    <a:pt x="2735" y="2795"/>
                    <a:pt x="2618" y="2804"/>
                    <a:pt x="2499" y="2804"/>
                  </a:cubicBezTo>
                  <a:cubicBezTo>
                    <a:pt x="2160" y="2804"/>
                    <a:pt x="1817" y="2728"/>
                    <a:pt x="1514" y="2590"/>
                  </a:cubicBezTo>
                  <a:cubicBezTo>
                    <a:pt x="1217" y="2516"/>
                    <a:pt x="1180" y="2145"/>
                    <a:pt x="1106" y="1662"/>
                  </a:cubicBezTo>
                  <a:cubicBezTo>
                    <a:pt x="1061" y="1391"/>
                    <a:pt x="862" y="1273"/>
                    <a:pt x="650" y="1273"/>
                  </a:cubicBezTo>
                  <a:cubicBezTo>
                    <a:pt x="340" y="1273"/>
                    <a:pt x="1" y="1525"/>
                    <a:pt x="67" y="1922"/>
                  </a:cubicBezTo>
                  <a:cubicBezTo>
                    <a:pt x="178" y="2590"/>
                    <a:pt x="289" y="3184"/>
                    <a:pt x="883" y="3481"/>
                  </a:cubicBezTo>
                  <a:cubicBezTo>
                    <a:pt x="1412" y="3731"/>
                    <a:pt x="1983" y="3856"/>
                    <a:pt x="2564" y="3856"/>
                  </a:cubicBezTo>
                  <a:cubicBezTo>
                    <a:pt x="2757" y="3856"/>
                    <a:pt x="2952" y="3842"/>
                    <a:pt x="3147" y="3815"/>
                  </a:cubicBezTo>
                  <a:cubicBezTo>
                    <a:pt x="4297" y="3629"/>
                    <a:pt x="4928" y="3629"/>
                    <a:pt x="5708" y="2775"/>
                  </a:cubicBezTo>
                  <a:cubicBezTo>
                    <a:pt x="6487" y="1885"/>
                    <a:pt x="6301" y="1291"/>
                    <a:pt x="6042" y="363"/>
                  </a:cubicBezTo>
                  <a:cubicBezTo>
                    <a:pt x="5952" y="110"/>
                    <a:pt x="5750" y="1"/>
                    <a:pt x="55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Google Shape;1499;p33">
              <a:extLst>
                <a:ext uri="{FF2B5EF4-FFF2-40B4-BE49-F238E27FC236}">
                  <a16:creationId xmlns:a16="http://schemas.microsoft.com/office/drawing/2014/main" id="{F6BC29F1-9353-E3A9-909F-7A039AAECDB0}"/>
                </a:ext>
              </a:extLst>
            </p:cNvPr>
            <p:cNvSpPr/>
            <p:nvPr/>
          </p:nvSpPr>
          <p:spPr>
            <a:xfrm>
              <a:off x="2517406" y="3970296"/>
              <a:ext cx="109138" cy="81874"/>
            </a:xfrm>
            <a:custGeom>
              <a:avLst/>
              <a:gdLst/>
              <a:ahLst/>
              <a:cxnLst/>
              <a:rect l="l" t="t" r="r" b="b"/>
              <a:pathLst>
                <a:path w="6004" h="4493" extrusionOk="0">
                  <a:moveTo>
                    <a:pt x="1907" y="0"/>
                  </a:moveTo>
                  <a:cubicBezTo>
                    <a:pt x="1358" y="0"/>
                    <a:pt x="809" y="233"/>
                    <a:pt x="261" y="798"/>
                  </a:cubicBezTo>
                  <a:lnTo>
                    <a:pt x="1" y="1058"/>
                  </a:lnTo>
                  <a:cubicBezTo>
                    <a:pt x="1" y="1466"/>
                    <a:pt x="186" y="1837"/>
                    <a:pt x="520" y="2097"/>
                  </a:cubicBezTo>
                  <a:cubicBezTo>
                    <a:pt x="1448" y="3247"/>
                    <a:pt x="2710" y="4064"/>
                    <a:pt x="4157" y="4435"/>
                  </a:cubicBezTo>
                  <a:cubicBezTo>
                    <a:pt x="4316" y="4474"/>
                    <a:pt x="4453" y="4493"/>
                    <a:pt x="4571" y="4493"/>
                  </a:cubicBezTo>
                  <a:cubicBezTo>
                    <a:pt x="6004" y="4493"/>
                    <a:pt x="4637" y="1778"/>
                    <a:pt x="4157" y="1058"/>
                  </a:cubicBezTo>
                  <a:cubicBezTo>
                    <a:pt x="3407" y="436"/>
                    <a:pt x="2657" y="0"/>
                    <a:pt x="1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1500;p33">
              <a:extLst>
                <a:ext uri="{FF2B5EF4-FFF2-40B4-BE49-F238E27FC236}">
                  <a16:creationId xmlns:a16="http://schemas.microsoft.com/office/drawing/2014/main" id="{AB474C6F-8193-CDEA-0369-3A2C5DC6B728}"/>
                </a:ext>
              </a:extLst>
            </p:cNvPr>
            <p:cNvSpPr/>
            <p:nvPr/>
          </p:nvSpPr>
          <p:spPr>
            <a:xfrm>
              <a:off x="2507063" y="3960766"/>
              <a:ext cx="116954" cy="100169"/>
            </a:xfrm>
            <a:custGeom>
              <a:avLst/>
              <a:gdLst/>
              <a:ahLst/>
              <a:cxnLst/>
              <a:rect l="l" t="t" r="r" b="b"/>
              <a:pathLst>
                <a:path w="6434" h="5497" extrusionOk="0">
                  <a:moveTo>
                    <a:pt x="2539" y="1086"/>
                  </a:moveTo>
                  <a:cubicBezTo>
                    <a:pt x="2685" y="1086"/>
                    <a:pt x="2834" y="1102"/>
                    <a:pt x="2982" y="1135"/>
                  </a:cubicBezTo>
                  <a:cubicBezTo>
                    <a:pt x="3539" y="1284"/>
                    <a:pt x="4058" y="1618"/>
                    <a:pt x="4429" y="2063"/>
                  </a:cubicBezTo>
                  <a:cubicBezTo>
                    <a:pt x="4763" y="2620"/>
                    <a:pt x="5023" y="3251"/>
                    <a:pt x="5209" y="3881"/>
                  </a:cubicBezTo>
                  <a:cubicBezTo>
                    <a:pt x="5246" y="4067"/>
                    <a:pt x="5246" y="4253"/>
                    <a:pt x="5246" y="4438"/>
                  </a:cubicBezTo>
                  <a:cubicBezTo>
                    <a:pt x="5198" y="4479"/>
                    <a:pt x="5128" y="4496"/>
                    <a:pt x="5043" y="4496"/>
                  </a:cubicBezTo>
                  <a:cubicBezTo>
                    <a:pt x="4668" y="4496"/>
                    <a:pt x="4011" y="4158"/>
                    <a:pt x="3799" y="4067"/>
                  </a:cubicBezTo>
                  <a:cubicBezTo>
                    <a:pt x="3205" y="3770"/>
                    <a:pt x="2611" y="3399"/>
                    <a:pt x="2129" y="2954"/>
                  </a:cubicBezTo>
                  <a:cubicBezTo>
                    <a:pt x="1794" y="2652"/>
                    <a:pt x="1248" y="2170"/>
                    <a:pt x="1117" y="1697"/>
                  </a:cubicBezTo>
                  <a:lnTo>
                    <a:pt x="1117" y="1697"/>
                  </a:lnTo>
                  <a:cubicBezTo>
                    <a:pt x="1133" y="1684"/>
                    <a:pt x="1148" y="1670"/>
                    <a:pt x="1164" y="1655"/>
                  </a:cubicBezTo>
                  <a:lnTo>
                    <a:pt x="1201" y="1692"/>
                  </a:lnTo>
                  <a:cubicBezTo>
                    <a:pt x="1547" y="1288"/>
                    <a:pt x="2028" y="1086"/>
                    <a:pt x="2539" y="1086"/>
                  </a:cubicBezTo>
                  <a:close/>
                  <a:moveTo>
                    <a:pt x="2458" y="1"/>
                  </a:moveTo>
                  <a:cubicBezTo>
                    <a:pt x="1684" y="1"/>
                    <a:pt x="940" y="330"/>
                    <a:pt x="421" y="913"/>
                  </a:cubicBezTo>
                  <a:cubicBezTo>
                    <a:pt x="357" y="968"/>
                    <a:pt x="313" y="1028"/>
                    <a:pt x="285" y="1090"/>
                  </a:cubicBezTo>
                  <a:lnTo>
                    <a:pt x="285" y="1090"/>
                  </a:lnTo>
                  <a:cubicBezTo>
                    <a:pt x="121" y="1161"/>
                    <a:pt x="0" y="1312"/>
                    <a:pt x="13" y="1544"/>
                  </a:cubicBezTo>
                  <a:cubicBezTo>
                    <a:pt x="162" y="3176"/>
                    <a:pt x="2166" y="4475"/>
                    <a:pt x="3502" y="5106"/>
                  </a:cubicBezTo>
                  <a:cubicBezTo>
                    <a:pt x="3975" y="5309"/>
                    <a:pt x="4564" y="5497"/>
                    <a:pt x="5079" y="5497"/>
                  </a:cubicBezTo>
                  <a:cubicBezTo>
                    <a:pt x="5695" y="5497"/>
                    <a:pt x="6204" y="5229"/>
                    <a:pt x="6285" y="4401"/>
                  </a:cubicBezTo>
                  <a:cubicBezTo>
                    <a:pt x="6433" y="3362"/>
                    <a:pt x="5691" y="2100"/>
                    <a:pt x="5172" y="1284"/>
                  </a:cubicBezTo>
                  <a:cubicBezTo>
                    <a:pt x="4726" y="616"/>
                    <a:pt x="3539" y="133"/>
                    <a:pt x="2797" y="22"/>
                  </a:cubicBezTo>
                  <a:cubicBezTo>
                    <a:pt x="2683" y="8"/>
                    <a:pt x="2570" y="1"/>
                    <a:pt x="2458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Google Shape;1501;p33">
              <a:extLst>
                <a:ext uri="{FF2B5EF4-FFF2-40B4-BE49-F238E27FC236}">
                  <a16:creationId xmlns:a16="http://schemas.microsoft.com/office/drawing/2014/main" id="{034C46D3-AF35-2D2A-7830-1E39D9E7FBC3}"/>
                </a:ext>
              </a:extLst>
            </p:cNvPr>
            <p:cNvSpPr/>
            <p:nvPr/>
          </p:nvSpPr>
          <p:spPr>
            <a:xfrm>
              <a:off x="2583518" y="4098437"/>
              <a:ext cx="37791" cy="36700"/>
            </a:xfrm>
            <a:custGeom>
              <a:avLst/>
              <a:gdLst/>
              <a:ahLst/>
              <a:cxnLst/>
              <a:rect l="l" t="t" r="r" b="b"/>
              <a:pathLst>
                <a:path w="2079" h="2014" extrusionOk="0">
                  <a:moveTo>
                    <a:pt x="780" y="0"/>
                  </a:moveTo>
                  <a:lnTo>
                    <a:pt x="520" y="260"/>
                  </a:lnTo>
                  <a:cubicBezTo>
                    <a:pt x="260" y="780"/>
                    <a:pt x="1" y="1299"/>
                    <a:pt x="520" y="1819"/>
                  </a:cubicBezTo>
                  <a:cubicBezTo>
                    <a:pt x="780" y="1949"/>
                    <a:pt x="975" y="2014"/>
                    <a:pt x="1137" y="2014"/>
                  </a:cubicBezTo>
                  <a:cubicBezTo>
                    <a:pt x="1300" y="2014"/>
                    <a:pt x="1429" y="1949"/>
                    <a:pt x="1559" y="1819"/>
                  </a:cubicBezTo>
                  <a:cubicBezTo>
                    <a:pt x="2079" y="1559"/>
                    <a:pt x="2079" y="1299"/>
                    <a:pt x="2079" y="780"/>
                  </a:cubicBezTo>
                  <a:cubicBezTo>
                    <a:pt x="2079" y="0"/>
                    <a:pt x="1559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Google Shape;1502;p33">
              <a:extLst>
                <a:ext uri="{FF2B5EF4-FFF2-40B4-BE49-F238E27FC236}">
                  <a16:creationId xmlns:a16="http://schemas.microsoft.com/office/drawing/2014/main" id="{C0A6D65E-AC3A-AE4A-00FC-47DFACD6B9CD}"/>
                </a:ext>
              </a:extLst>
            </p:cNvPr>
            <p:cNvSpPr/>
            <p:nvPr/>
          </p:nvSpPr>
          <p:spPr>
            <a:xfrm>
              <a:off x="2574756" y="4088961"/>
              <a:ext cx="58695" cy="55888"/>
            </a:xfrm>
            <a:custGeom>
              <a:avLst/>
              <a:gdLst/>
              <a:ahLst/>
              <a:cxnLst/>
              <a:rect l="l" t="t" r="r" b="b"/>
              <a:pathLst>
                <a:path w="3229" h="3067" extrusionOk="0">
                  <a:moveTo>
                    <a:pt x="1484" y="1042"/>
                  </a:moveTo>
                  <a:cubicBezTo>
                    <a:pt x="1670" y="1046"/>
                    <a:pt x="1856" y="1061"/>
                    <a:pt x="2041" y="1114"/>
                  </a:cubicBezTo>
                  <a:cubicBezTo>
                    <a:pt x="2004" y="1114"/>
                    <a:pt x="2041" y="1263"/>
                    <a:pt x="2041" y="1300"/>
                  </a:cubicBezTo>
                  <a:cubicBezTo>
                    <a:pt x="2041" y="1448"/>
                    <a:pt x="2041" y="1597"/>
                    <a:pt x="2041" y="1708"/>
                  </a:cubicBezTo>
                  <a:cubicBezTo>
                    <a:pt x="2041" y="1782"/>
                    <a:pt x="1856" y="1856"/>
                    <a:pt x="1782" y="1893"/>
                  </a:cubicBezTo>
                  <a:cubicBezTo>
                    <a:pt x="1677" y="1946"/>
                    <a:pt x="1683" y="1998"/>
                    <a:pt x="1630" y="1998"/>
                  </a:cubicBezTo>
                  <a:cubicBezTo>
                    <a:pt x="1608" y="1998"/>
                    <a:pt x="1576" y="1989"/>
                    <a:pt x="1522" y="1968"/>
                  </a:cubicBezTo>
                  <a:cubicBezTo>
                    <a:pt x="1040" y="1857"/>
                    <a:pt x="1335" y="1339"/>
                    <a:pt x="1484" y="1042"/>
                  </a:cubicBezTo>
                  <a:close/>
                  <a:moveTo>
                    <a:pt x="1262" y="1"/>
                  </a:moveTo>
                  <a:cubicBezTo>
                    <a:pt x="1072" y="23"/>
                    <a:pt x="940" y="123"/>
                    <a:pt x="864" y="253"/>
                  </a:cubicBezTo>
                  <a:lnTo>
                    <a:pt x="864" y="253"/>
                  </a:lnTo>
                  <a:cubicBezTo>
                    <a:pt x="742" y="281"/>
                    <a:pt x="630" y="365"/>
                    <a:pt x="557" y="520"/>
                  </a:cubicBezTo>
                  <a:cubicBezTo>
                    <a:pt x="149" y="1300"/>
                    <a:pt x="0" y="2042"/>
                    <a:pt x="631" y="2710"/>
                  </a:cubicBezTo>
                  <a:cubicBezTo>
                    <a:pt x="898" y="2947"/>
                    <a:pt x="1237" y="3066"/>
                    <a:pt x="1590" y="3066"/>
                  </a:cubicBezTo>
                  <a:cubicBezTo>
                    <a:pt x="1678" y="3066"/>
                    <a:pt x="1767" y="3059"/>
                    <a:pt x="1856" y="3044"/>
                  </a:cubicBezTo>
                  <a:cubicBezTo>
                    <a:pt x="2190" y="2933"/>
                    <a:pt x="2487" y="2784"/>
                    <a:pt x="2746" y="2524"/>
                  </a:cubicBezTo>
                  <a:cubicBezTo>
                    <a:pt x="3192" y="2116"/>
                    <a:pt x="3229" y="1151"/>
                    <a:pt x="2969" y="632"/>
                  </a:cubicBezTo>
                  <a:cubicBezTo>
                    <a:pt x="2635" y="1"/>
                    <a:pt x="1893" y="1"/>
                    <a:pt x="126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1503;p33">
              <a:extLst>
                <a:ext uri="{FF2B5EF4-FFF2-40B4-BE49-F238E27FC236}">
                  <a16:creationId xmlns:a16="http://schemas.microsoft.com/office/drawing/2014/main" id="{0642623E-D18F-9569-56B5-E5305FCF1FAE}"/>
                </a:ext>
              </a:extLst>
            </p:cNvPr>
            <p:cNvSpPr/>
            <p:nvPr/>
          </p:nvSpPr>
          <p:spPr>
            <a:xfrm>
              <a:off x="2161818" y="3975216"/>
              <a:ext cx="79708" cy="28555"/>
            </a:xfrm>
            <a:custGeom>
              <a:avLst/>
              <a:gdLst/>
              <a:ahLst/>
              <a:cxnLst/>
              <a:rect l="l" t="t" r="r" b="b"/>
              <a:pathLst>
                <a:path w="4385" h="1567" extrusionOk="0">
                  <a:moveTo>
                    <a:pt x="822" y="1"/>
                  </a:moveTo>
                  <a:cubicBezTo>
                    <a:pt x="386" y="1"/>
                    <a:pt x="1" y="537"/>
                    <a:pt x="414" y="862"/>
                  </a:cubicBezTo>
                  <a:lnTo>
                    <a:pt x="414" y="899"/>
                  </a:lnTo>
                  <a:cubicBezTo>
                    <a:pt x="859" y="1159"/>
                    <a:pt x="1342" y="1307"/>
                    <a:pt x="1861" y="1344"/>
                  </a:cubicBezTo>
                  <a:cubicBezTo>
                    <a:pt x="2455" y="1456"/>
                    <a:pt x="3049" y="1530"/>
                    <a:pt x="3643" y="1567"/>
                  </a:cubicBezTo>
                  <a:cubicBezTo>
                    <a:pt x="4385" y="1567"/>
                    <a:pt x="4385" y="491"/>
                    <a:pt x="3643" y="491"/>
                  </a:cubicBezTo>
                  <a:cubicBezTo>
                    <a:pt x="3234" y="491"/>
                    <a:pt x="2826" y="417"/>
                    <a:pt x="2418" y="379"/>
                  </a:cubicBezTo>
                  <a:cubicBezTo>
                    <a:pt x="1973" y="342"/>
                    <a:pt x="1564" y="268"/>
                    <a:pt x="1156" y="120"/>
                  </a:cubicBezTo>
                  <a:cubicBezTo>
                    <a:pt x="1050" y="36"/>
                    <a:pt x="934" y="1"/>
                    <a:pt x="82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Google Shape;1504;p33">
              <a:extLst>
                <a:ext uri="{FF2B5EF4-FFF2-40B4-BE49-F238E27FC236}">
                  <a16:creationId xmlns:a16="http://schemas.microsoft.com/office/drawing/2014/main" id="{106A94D7-4EF2-1104-B031-103F6BC7C012}"/>
                </a:ext>
              </a:extLst>
            </p:cNvPr>
            <p:cNvSpPr/>
            <p:nvPr/>
          </p:nvSpPr>
          <p:spPr>
            <a:xfrm>
              <a:off x="2226603" y="3876560"/>
              <a:ext cx="54569" cy="45010"/>
            </a:xfrm>
            <a:custGeom>
              <a:avLst/>
              <a:gdLst/>
              <a:ahLst/>
              <a:cxnLst/>
              <a:rect l="l" t="t" r="r" b="b"/>
              <a:pathLst>
                <a:path w="3002" h="2470" extrusionOk="0">
                  <a:moveTo>
                    <a:pt x="791" y="0"/>
                  </a:moveTo>
                  <a:cubicBezTo>
                    <a:pt x="366" y="0"/>
                    <a:pt x="0" y="549"/>
                    <a:pt x="375" y="895"/>
                  </a:cubicBezTo>
                  <a:cubicBezTo>
                    <a:pt x="969" y="1414"/>
                    <a:pt x="1377" y="2231"/>
                    <a:pt x="2157" y="2454"/>
                  </a:cubicBezTo>
                  <a:cubicBezTo>
                    <a:pt x="2203" y="2464"/>
                    <a:pt x="2247" y="2470"/>
                    <a:pt x="2289" y="2470"/>
                  </a:cubicBezTo>
                  <a:cubicBezTo>
                    <a:pt x="2821" y="2470"/>
                    <a:pt x="3001" y="1658"/>
                    <a:pt x="2417" y="1452"/>
                  </a:cubicBezTo>
                  <a:cubicBezTo>
                    <a:pt x="2231" y="1377"/>
                    <a:pt x="2008" y="1080"/>
                    <a:pt x="1823" y="895"/>
                  </a:cubicBezTo>
                  <a:cubicBezTo>
                    <a:pt x="1600" y="635"/>
                    <a:pt x="1377" y="375"/>
                    <a:pt x="1155" y="153"/>
                  </a:cubicBezTo>
                  <a:cubicBezTo>
                    <a:pt x="1039" y="45"/>
                    <a:pt x="913" y="0"/>
                    <a:pt x="791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Google Shape;1505;p33">
              <a:extLst>
                <a:ext uri="{FF2B5EF4-FFF2-40B4-BE49-F238E27FC236}">
                  <a16:creationId xmlns:a16="http://schemas.microsoft.com/office/drawing/2014/main" id="{66280D3D-49EE-494E-6AF0-89BFADB15E98}"/>
                </a:ext>
              </a:extLst>
            </p:cNvPr>
            <p:cNvSpPr/>
            <p:nvPr/>
          </p:nvSpPr>
          <p:spPr>
            <a:xfrm>
              <a:off x="2311255" y="3823405"/>
              <a:ext cx="53696" cy="60972"/>
            </a:xfrm>
            <a:custGeom>
              <a:avLst/>
              <a:gdLst/>
              <a:ahLst/>
              <a:cxnLst/>
              <a:rect l="l" t="t" r="r" b="b"/>
              <a:pathLst>
                <a:path w="2954" h="3346" extrusionOk="0">
                  <a:moveTo>
                    <a:pt x="653" y="0"/>
                  </a:moveTo>
                  <a:cubicBezTo>
                    <a:pt x="325" y="0"/>
                    <a:pt x="0" y="255"/>
                    <a:pt x="135" y="658"/>
                  </a:cubicBezTo>
                  <a:cubicBezTo>
                    <a:pt x="469" y="1585"/>
                    <a:pt x="1211" y="2290"/>
                    <a:pt x="1767" y="3107"/>
                  </a:cubicBezTo>
                  <a:cubicBezTo>
                    <a:pt x="1880" y="3275"/>
                    <a:pt x="2043" y="3345"/>
                    <a:pt x="2206" y="3345"/>
                  </a:cubicBezTo>
                  <a:cubicBezTo>
                    <a:pt x="2581" y="3345"/>
                    <a:pt x="2954" y="2975"/>
                    <a:pt x="2695" y="2587"/>
                  </a:cubicBezTo>
                  <a:cubicBezTo>
                    <a:pt x="2176" y="1845"/>
                    <a:pt x="1471" y="1177"/>
                    <a:pt x="1174" y="361"/>
                  </a:cubicBezTo>
                  <a:cubicBezTo>
                    <a:pt x="1085" y="110"/>
                    <a:pt x="868" y="0"/>
                    <a:pt x="65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Google Shape;1506;p33">
              <a:extLst>
                <a:ext uri="{FF2B5EF4-FFF2-40B4-BE49-F238E27FC236}">
                  <a16:creationId xmlns:a16="http://schemas.microsoft.com/office/drawing/2014/main" id="{EF99BDF5-971B-E9A5-AA9D-B6632BA84ADA}"/>
                </a:ext>
              </a:extLst>
            </p:cNvPr>
            <p:cNvSpPr/>
            <p:nvPr/>
          </p:nvSpPr>
          <p:spPr>
            <a:xfrm>
              <a:off x="2561741" y="3794996"/>
              <a:ext cx="43535" cy="65710"/>
            </a:xfrm>
            <a:custGeom>
              <a:avLst/>
              <a:gdLst/>
              <a:ahLst/>
              <a:cxnLst/>
              <a:rect l="l" t="t" r="r" b="b"/>
              <a:pathLst>
                <a:path w="2395" h="3606" extrusionOk="0">
                  <a:moveTo>
                    <a:pt x="1746" y="1"/>
                  </a:moveTo>
                  <a:cubicBezTo>
                    <a:pt x="1528" y="1"/>
                    <a:pt x="1302" y="111"/>
                    <a:pt x="1199" y="361"/>
                  </a:cubicBezTo>
                  <a:lnTo>
                    <a:pt x="160" y="2959"/>
                  </a:lnTo>
                  <a:cubicBezTo>
                    <a:pt x="1" y="3345"/>
                    <a:pt x="328" y="3606"/>
                    <a:pt x="665" y="3606"/>
                  </a:cubicBezTo>
                  <a:cubicBezTo>
                    <a:pt x="880" y="3606"/>
                    <a:pt x="1098" y="3501"/>
                    <a:pt x="1199" y="3256"/>
                  </a:cubicBezTo>
                  <a:lnTo>
                    <a:pt x="2238" y="658"/>
                  </a:lnTo>
                  <a:cubicBezTo>
                    <a:pt x="2395" y="255"/>
                    <a:pt x="2079" y="1"/>
                    <a:pt x="17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Google Shape;1507;p33">
              <a:extLst>
                <a:ext uri="{FF2B5EF4-FFF2-40B4-BE49-F238E27FC236}">
                  <a16:creationId xmlns:a16="http://schemas.microsoft.com/office/drawing/2014/main" id="{0ADF5751-8BF6-54C8-452D-5073DF715B59}"/>
                </a:ext>
              </a:extLst>
            </p:cNvPr>
            <p:cNvSpPr/>
            <p:nvPr/>
          </p:nvSpPr>
          <p:spPr>
            <a:xfrm>
              <a:off x="2516734" y="3789402"/>
              <a:ext cx="19577" cy="48199"/>
            </a:xfrm>
            <a:custGeom>
              <a:avLst/>
              <a:gdLst/>
              <a:ahLst/>
              <a:cxnLst/>
              <a:rect l="l" t="t" r="r" b="b"/>
              <a:pathLst>
                <a:path w="1077" h="2645" extrusionOk="0">
                  <a:moveTo>
                    <a:pt x="539" y="0"/>
                  </a:moveTo>
                  <a:cubicBezTo>
                    <a:pt x="270" y="0"/>
                    <a:pt x="1" y="186"/>
                    <a:pt x="1" y="557"/>
                  </a:cubicBezTo>
                  <a:lnTo>
                    <a:pt x="1" y="2115"/>
                  </a:lnTo>
                  <a:cubicBezTo>
                    <a:pt x="1" y="2468"/>
                    <a:pt x="270" y="2644"/>
                    <a:pt x="539" y="2644"/>
                  </a:cubicBezTo>
                  <a:cubicBezTo>
                    <a:pt x="808" y="2644"/>
                    <a:pt x="1077" y="2468"/>
                    <a:pt x="1077" y="2115"/>
                  </a:cubicBezTo>
                  <a:lnTo>
                    <a:pt x="1077" y="557"/>
                  </a:lnTo>
                  <a:cubicBezTo>
                    <a:pt x="1077" y="186"/>
                    <a:pt x="808" y="0"/>
                    <a:pt x="539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1508;p33">
              <a:extLst>
                <a:ext uri="{FF2B5EF4-FFF2-40B4-BE49-F238E27FC236}">
                  <a16:creationId xmlns:a16="http://schemas.microsoft.com/office/drawing/2014/main" id="{179015DC-3397-4F10-68F5-F88F13F68F6A}"/>
                </a:ext>
              </a:extLst>
            </p:cNvPr>
            <p:cNvSpPr/>
            <p:nvPr/>
          </p:nvSpPr>
          <p:spPr>
            <a:xfrm>
              <a:off x="2235710" y="4160503"/>
              <a:ext cx="110446" cy="127849"/>
            </a:xfrm>
            <a:custGeom>
              <a:avLst/>
              <a:gdLst/>
              <a:ahLst/>
              <a:cxnLst/>
              <a:rect l="l" t="t" r="r" b="b"/>
              <a:pathLst>
                <a:path w="6076" h="7016" extrusionOk="0">
                  <a:moveTo>
                    <a:pt x="643" y="1"/>
                  </a:moveTo>
                  <a:cubicBezTo>
                    <a:pt x="323" y="1"/>
                    <a:pt x="0" y="260"/>
                    <a:pt x="134" y="639"/>
                  </a:cubicBezTo>
                  <a:cubicBezTo>
                    <a:pt x="988" y="3274"/>
                    <a:pt x="3029" y="4981"/>
                    <a:pt x="4959" y="6874"/>
                  </a:cubicBezTo>
                  <a:cubicBezTo>
                    <a:pt x="5058" y="6973"/>
                    <a:pt x="5174" y="7015"/>
                    <a:pt x="5289" y="7015"/>
                  </a:cubicBezTo>
                  <a:cubicBezTo>
                    <a:pt x="5689" y="7015"/>
                    <a:pt x="6075" y="6506"/>
                    <a:pt x="5701" y="6132"/>
                  </a:cubicBezTo>
                  <a:cubicBezTo>
                    <a:pt x="3957" y="4388"/>
                    <a:pt x="1953" y="2792"/>
                    <a:pt x="1136" y="380"/>
                  </a:cubicBezTo>
                  <a:cubicBezTo>
                    <a:pt x="1062" y="114"/>
                    <a:pt x="853" y="1"/>
                    <a:pt x="643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Google Shape;1509;p33">
              <a:extLst>
                <a:ext uri="{FF2B5EF4-FFF2-40B4-BE49-F238E27FC236}">
                  <a16:creationId xmlns:a16="http://schemas.microsoft.com/office/drawing/2014/main" id="{1F394CF8-AA65-EAC0-F9DD-072D134BBD28}"/>
                </a:ext>
              </a:extLst>
            </p:cNvPr>
            <p:cNvSpPr/>
            <p:nvPr/>
          </p:nvSpPr>
          <p:spPr>
            <a:xfrm>
              <a:off x="2248270" y="4260453"/>
              <a:ext cx="73274" cy="65492"/>
            </a:xfrm>
            <a:custGeom>
              <a:avLst/>
              <a:gdLst/>
              <a:ahLst/>
              <a:cxnLst/>
              <a:rect l="l" t="t" r="r" b="b"/>
              <a:pathLst>
                <a:path w="4031" h="3594" extrusionOk="0">
                  <a:moveTo>
                    <a:pt x="748" y="0"/>
                  </a:moveTo>
                  <a:cubicBezTo>
                    <a:pt x="373" y="0"/>
                    <a:pt x="1" y="370"/>
                    <a:pt x="260" y="758"/>
                  </a:cubicBezTo>
                  <a:cubicBezTo>
                    <a:pt x="1002" y="1797"/>
                    <a:pt x="2078" y="2576"/>
                    <a:pt x="2969" y="3467"/>
                  </a:cubicBezTo>
                  <a:cubicBezTo>
                    <a:pt x="3074" y="3556"/>
                    <a:pt x="3187" y="3594"/>
                    <a:pt x="3297" y="3594"/>
                  </a:cubicBezTo>
                  <a:cubicBezTo>
                    <a:pt x="3691" y="3594"/>
                    <a:pt x="4030" y="3102"/>
                    <a:pt x="3711" y="2725"/>
                  </a:cubicBezTo>
                  <a:cubicBezTo>
                    <a:pt x="3266" y="2280"/>
                    <a:pt x="2857" y="1834"/>
                    <a:pt x="2375" y="1426"/>
                  </a:cubicBezTo>
                  <a:cubicBezTo>
                    <a:pt x="1930" y="1092"/>
                    <a:pt x="1521" y="684"/>
                    <a:pt x="1187" y="238"/>
                  </a:cubicBezTo>
                  <a:cubicBezTo>
                    <a:pt x="1075" y="70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Google Shape;1510;p33">
              <a:extLst>
                <a:ext uri="{FF2B5EF4-FFF2-40B4-BE49-F238E27FC236}">
                  <a16:creationId xmlns:a16="http://schemas.microsoft.com/office/drawing/2014/main" id="{78DE1790-5A83-F605-548C-5D336EF2A72B}"/>
                </a:ext>
              </a:extLst>
            </p:cNvPr>
            <p:cNvSpPr/>
            <p:nvPr/>
          </p:nvSpPr>
          <p:spPr>
            <a:xfrm>
              <a:off x="2665008" y="4003625"/>
              <a:ext cx="64239" cy="200065"/>
            </a:xfrm>
            <a:custGeom>
              <a:avLst/>
              <a:gdLst/>
              <a:ahLst/>
              <a:cxnLst/>
              <a:rect l="l" t="t" r="r" b="b"/>
              <a:pathLst>
                <a:path w="3534" h="10979" extrusionOk="0">
                  <a:moveTo>
                    <a:pt x="1760" y="0"/>
                  </a:moveTo>
                  <a:cubicBezTo>
                    <a:pt x="1440" y="0"/>
                    <a:pt x="1121" y="259"/>
                    <a:pt x="1233" y="639"/>
                  </a:cubicBezTo>
                  <a:lnTo>
                    <a:pt x="1270" y="639"/>
                  </a:lnTo>
                  <a:cubicBezTo>
                    <a:pt x="2235" y="3756"/>
                    <a:pt x="2532" y="7393"/>
                    <a:pt x="342" y="10028"/>
                  </a:cubicBezTo>
                  <a:cubicBezTo>
                    <a:pt x="0" y="10427"/>
                    <a:pt x="358" y="10978"/>
                    <a:pt x="744" y="10978"/>
                  </a:cubicBezTo>
                  <a:cubicBezTo>
                    <a:pt x="861" y="10978"/>
                    <a:pt x="981" y="10928"/>
                    <a:pt x="1084" y="10807"/>
                  </a:cubicBezTo>
                  <a:cubicBezTo>
                    <a:pt x="3534" y="7838"/>
                    <a:pt x="3348" y="3867"/>
                    <a:pt x="2272" y="379"/>
                  </a:cubicBezTo>
                  <a:cubicBezTo>
                    <a:pt x="2183" y="113"/>
                    <a:pt x="1971" y="0"/>
                    <a:pt x="1760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Google Shape;1511;p33">
              <a:extLst>
                <a:ext uri="{FF2B5EF4-FFF2-40B4-BE49-F238E27FC236}">
                  <a16:creationId xmlns:a16="http://schemas.microsoft.com/office/drawing/2014/main" id="{E414D938-BEFE-F3FE-03EA-898F559DBC0C}"/>
                </a:ext>
              </a:extLst>
            </p:cNvPr>
            <p:cNvSpPr/>
            <p:nvPr/>
          </p:nvSpPr>
          <p:spPr>
            <a:xfrm>
              <a:off x="2641359" y="4235871"/>
              <a:ext cx="36028" cy="33821"/>
            </a:xfrm>
            <a:custGeom>
              <a:avLst/>
              <a:gdLst/>
              <a:ahLst/>
              <a:cxnLst/>
              <a:rect l="l" t="t" r="r" b="b"/>
              <a:pathLst>
                <a:path w="1982" h="1856" extrusionOk="0">
                  <a:moveTo>
                    <a:pt x="1235" y="1"/>
                  </a:moveTo>
                  <a:cubicBezTo>
                    <a:pt x="1110" y="1"/>
                    <a:pt x="979" y="53"/>
                    <a:pt x="864" y="177"/>
                  </a:cubicBezTo>
                  <a:cubicBezTo>
                    <a:pt x="752" y="289"/>
                    <a:pt x="641" y="437"/>
                    <a:pt x="567" y="586"/>
                  </a:cubicBezTo>
                  <a:cubicBezTo>
                    <a:pt x="530" y="697"/>
                    <a:pt x="456" y="808"/>
                    <a:pt x="344" y="957"/>
                  </a:cubicBezTo>
                  <a:cubicBezTo>
                    <a:pt x="1" y="1329"/>
                    <a:pt x="364" y="1855"/>
                    <a:pt x="769" y="1855"/>
                  </a:cubicBezTo>
                  <a:cubicBezTo>
                    <a:pt x="889" y="1855"/>
                    <a:pt x="1013" y="1809"/>
                    <a:pt x="1124" y="1699"/>
                  </a:cubicBezTo>
                  <a:cubicBezTo>
                    <a:pt x="1235" y="1587"/>
                    <a:pt x="1309" y="1439"/>
                    <a:pt x="1420" y="1291"/>
                  </a:cubicBezTo>
                  <a:cubicBezTo>
                    <a:pt x="1458" y="1142"/>
                    <a:pt x="1532" y="1031"/>
                    <a:pt x="1643" y="920"/>
                  </a:cubicBezTo>
                  <a:cubicBezTo>
                    <a:pt x="1982" y="524"/>
                    <a:pt x="1634" y="1"/>
                    <a:pt x="1235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81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9C85D0-CB9E-E35B-8B34-3AA1BE5C96FB}"/>
              </a:ext>
            </a:extLst>
          </p:cNvPr>
          <p:cNvSpPr/>
          <p:nvPr/>
        </p:nvSpPr>
        <p:spPr>
          <a:xfrm>
            <a:off x="4455496" y="748800"/>
            <a:ext cx="3857008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 Strategic priorities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2095"/>
              </p:ext>
            </p:extLst>
          </p:nvPr>
        </p:nvGraphicFramePr>
        <p:xfrm>
          <a:off x="471761" y="2518348"/>
          <a:ext cx="10956355" cy="366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74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0">
              <a:srgbClr val="27A96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D7BC5-43B7-4613-B159-98D3C38A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6" y="556148"/>
            <a:ext cx="11270959" cy="1296000"/>
          </a:xfrm>
        </p:spPr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Thank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you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very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much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0520" y="3099038"/>
            <a:ext cx="10600843" cy="728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Dr.</a:t>
            </a:r>
            <a:r>
              <a:rPr lang="en-GB" dirty="0"/>
              <a:t> Lukas </a:t>
            </a:r>
            <a:r>
              <a:rPr lang="en-GB" dirty="0" err="1"/>
              <a:t>Kleine-Rueschkamp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Coordinator- Local Labour </a:t>
            </a:r>
          </a:p>
          <a:p>
            <a:pPr marL="0" indent="0">
              <a:buNone/>
            </a:pPr>
            <a:r>
              <a:rPr lang="en-GB" dirty="0"/>
              <a:t>Market Analysis</a:t>
            </a:r>
          </a:p>
          <a:p>
            <a:pPr marL="0" indent="0">
              <a:buNone/>
            </a:pPr>
            <a:r>
              <a:rPr lang="en-GB" dirty="0"/>
              <a:t>lukas.kleine-rueschkamp@oecd.org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7D306DD-EE71-AE15-E943-0572FA65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17" y="2546841"/>
            <a:ext cx="6441683" cy="31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DD5DE1-8D31-F4A9-26BD-972FE1296A6C}"/>
              </a:ext>
            </a:extLst>
          </p:cNvPr>
          <p:cNvSpPr/>
          <p:nvPr/>
        </p:nvSpPr>
        <p:spPr>
          <a:xfrm>
            <a:off x="5635682" y="1800715"/>
            <a:ext cx="1117543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988CA-70DB-F1F5-91E7-B5EBDB8DCA04}"/>
              </a:ext>
            </a:extLst>
          </p:cNvPr>
          <p:cNvSpPr/>
          <p:nvPr/>
        </p:nvSpPr>
        <p:spPr>
          <a:xfrm>
            <a:off x="4174696" y="777309"/>
            <a:ext cx="3857008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Bridging the Great Green Divide</a:t>
            </a:r>
            <a:endParaRPr lang="en-GB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4000" y="1601999"/>
            <a:ext cx="10958400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4000" y="1602000"/>
            <a:ext cx="10958400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45CFAD-459B-BE57-92D5-280FCC04D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987038"/>
              </p:ext>
            </p:extLst>
          </p:nvPr>
        </p:nvGraphicFramePr>
        <p:xfrm>
          <a:off x="3775616" y="1326149"/>
          <a:ext cx="8512175" cy="409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022676D-E6D3-8201-2781-CECA7289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585" y="1486932"/>
            <a:ext cx="3181888" cy="409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377CC604-E378-EB2B-D5D6-BD3BCBEAA8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28355" y="3523493"/>
            <a:ext cx="914400" cy="914400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F764EEB-D959-D41D-1FA4-D60F57805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46849" y="1390997"/>
            <a:ext cx="914400" cy="914400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A0506841-F39A-1FCC-B7ED-1D4555B8C2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22063" y="1361624"/>
            <a:ext cx="914400" cy="914400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BBE60DB1-55F7-ED11-4227-A5CC1755FA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63646" y="3488323"/>
            <a:ext cx="914400" cy="914400"/>
          </a:xfrm>
          <a:prstGeom prst="rect">
            <a:avLst/>
          </a:prstGeom>
        </p:spPr>
      </p:pic>
      <p:sp>
        <p:nvSpPr>
          <p:cNvPr id="15" name="Google Shape;1469;p33">
            <a:extLst>
              <a:ext uri="{FF2B5EF4-FFF2-40B4-BE49-F238E27FC236}">
                <a16:creationId xmlns:a16="http://schemas.microsoft.com/office/drawing/2014/main" id="{3DC914CC-8823-B631-E547-D02A152BAB0A}"/>
              </a:ext>
            </a:extLst>
          </p:cNvPr>
          <p:cNvSpPr/>
          <p:nvPr/>
        </p:nvSpPr>
        <p:spPr>
          <a:xfrm rot="16200000">
            <a:off x="5638236" y="858815"/>
            <a:ext cx="1698560" cy="3037164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Google Shape;1469;p33">
            <a:extLst>
              <a:ext uri="{FF2B5EF4-FFF2-40B4-BE49-F238E27FC236}">
                <a16:creationId xmlns:a16="http://schemas.microsoft.com/office/drawing/2014/main" id="{FACC99E3-0C53-5106-102A-B5B5D6EADB52}"/>
              </a:ext>
            </a:extLst>
          </p:cNvPr>
          <p:cNvSpPr/>
          <p:nvPr/>
        </p:nvSpPr>
        <p:spPr>
          <a:xfrm rot="16200000">
            <a:off x="9236539" y="868463"/>
            <a:ext cx="1855234" cy="3122492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Google Shape;1469;p33">
            <a:extLst>
              <a:ext uri="{FF2B5EF4-FFF2-40B4-BE49-F238E27FC236}">
                <a16:creationId xmlns:a16="http://schemas.microsoft.com/office/drawing/2014/main" id="{557638C3-9E35-5B4F-E71F-E0E1B40BBF51}"/>
              </a:ext>
            </a:extLst>
          </p:cNvPr>
          <p:cNvSpPr/>
          <p:nvPr/>
        </p:nvSpPr>
        <p:spPr>
          <a:xfrm rot="16200000">
            <a:off x="5624408" y="2952013"/>
            <a:ext cx="1570809" cy="3037164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Google Shape;1469;p33">
            <a:extLst>
              <a:ext uri="{FF2B5EF4-FFF2-40B4-BE49-F238E27FC236}">
                <a16:creationId xmlns:a16="http://schemas.microsoft.com/office/drawing/2014/main" id="{AD2DB122-78C6-6B7C-8026-FC08947104FF}"/>
              </a:ext>
            </a:extLst>
          </p:cNvPr>
          <p:cNvSpPr/>
          <p:nvPr/>
        </p:nvSpPr>
        <p:spPr>
          <a:xfrm rot="16200000">
            <a:off x="9416461" y="2921333"/>
            <a:ext cx="1512558" cy="3122491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69;p33">
            <a:extLst>
              <a:ext uri="{FF2B5EF4-FFF2-40B4-BE49-F238E27FC236}">
                <a16:creationId xmlns:a16="http://schemas.microsoft.com/office/drawing/2014/main" id="{B21C22DC-215D-C049-A839-9BF3B88D711A}"/>
              </a:ext>
            </a:extLst>
          </p:cNvPr>
          <p:cNvSpPr/>
          <p:nvPr/>
        </p:nvSpPr>
        <p:spPr>
          <a:xfrm rot="16200000">
            <a:off x="2605283" y="3308775"/>
            <a:ext cx="3106992" cy="2094103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solidFill>
            <a:srgbClr val="E6EDDD"/>
          </a:solidFill>
          <a:ln w="19050" cap="flat" cmpd="sng">
            <a:solidFill>
              <a:srgbClr val="BCDEAE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CA8C41-9897-B1E4-659B-E74B02F48111}"/>
              </a:ext>
            </a:extLst>
          </p:cNvPr>
          <p:cNvSpPr/>
          <p:nvPr/>
        </p:nvSpPr>
        <p:spPr>
          <a:xfrm>
            <a:off x="8534399" y="2064308"/>
            <a:ext cx="1636459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AE3C2-E615-CF9D-DA28-4C0C8D602A39}"/>
              </a:ext>
            </a:extLst>
          </p:cNvPr>
          <p:cNvSpPr/>
          <p:nvPr/>
        </p:nvSpPr>
        <p:spPr>
          <a:xfrm>
            <a:off x="3226994" y="797096"/>
            <a:ext cx="2399571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324" y="237600"/>
            <a:ext cx="11212676" cy="1022400"/>
          </a:xfrm>
        </p:spPr>
        <p:txBody>
          <a:bodyPr/>
          <a:lstStyle/>
          <a:p>
            <a:r>
              <a:rPr lang="en-GB" sz="3600" dirty="0"/>
              <a:t>How can we measure green jobs?</a:t>
            </a:r>
            <a:endParaRPr lang="en-GB" sz="3600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5230760" y="1602000"/>
            <a:ext cx="6351639" cy="19376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465738" y="1166400"/>
            <a:ext cx="3880040" cy="4525200"/>
          </a:xfr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endParaRPr lang="en-GB" sz="28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800" dirty="0">
                <a:solidFill>
                  <a:schemeClr val="bg1"/>
                </a:solidFill>
              </a:rPr>
              <a:t>Green jobs can be classified in two ways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5B00E-033E-15B9-460E-CD08D6416624}"/>
              </a:ext>
            </a:extLst>
          </p:cNvPr>
          <p:cNvSpPr txBox="1">
            <a:spLocks/>
          </p:cNvSpPr>
          <p:nvPr/>
        </p:nvSpPr>
        <p:spPr>
          <a:xfrm>
            <a:off x="5834158" y="1034509"/>
            <a:ext cx="5599201" cy="1730282"/>
          </a:xfr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GB" sz="2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800" b="1" dirty="0">
                <a:solidFill>
                  <a:schemeClr val="bg1"/>
                </a:solidFill>
              </a:rPr>
              <a:t>Our approach is bottom-up.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>
                <a:solidFill>
                  <a:schemeClr val="bg1"/>
                </a:solidFill>
              </a:rPr>
              <a:t>We measure jobs with </a:t>
            </a:r>
            <a:r>
              <a:rPr lang="en-GB" sz="2400" b="1" dirty="0">
                <a:solidFill>
                  <a:srgbClr val="089342"/>
                </a:solidFill>
              </a:rPr>
              <a:t>green tasks </a:t>
            </a:r>
            <a:r>
              <a:rPr lang="en-GB" sz="2400" dirty="0">
                <a:solidFill>
                  <a:schemeClr val="bg1"/>
                </a:solidFill>
              </a:rPr>
              <a:t>for regions across 30 OECD countries.</a:t>
            </a:r>
          </a:p>
          <a:p>
            <a:pPr marL="8568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8972C4-F942-52C7-9948-26274EAF5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380800"/>
              </p:ext>
            </p:extLst>
          </p:nvPr>
        </p:nvGraphicFramePr>
        <p:xfrm>
          <a:off x="530161" y="1686422"/>
          <a:ext cx="46516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2887FD10-F999-EF88-0801-FCCA06481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3304" y="5274388"/>
            <a:ext cx="457200" cy="457200"/>
          </a:xfrm>
          <a:prstGeom prst="rect">
            <a:avLst/>
          </a:prstGeom>
        </p:spPr>
      </p:pic>
      <p:pic>
        <p:nvPicPr>
          <p:cNvPr id="12" name="Graphic 11" descr="Briefcase with solid fill">
            <a:extLst>
              <a:ext uri="{FF2B5EF4-FFF2-40B4-BE49-F238E27FC236}">
                <a16:creationId xmlns:a16="http://schemas.microsoft.com/office/drawing/2014/main" id="{18484521-D8C5-8223-A5EE-EDC6B07E78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3448" y="5325851"/>
            <a:ext cx="449108" cy="449108"/>
          </a:xfrm>
          <a:prstGeom prst="rect">
            <a:avLst/>
          </a:prstGeom>
        </p:spPr>
      </p:pic>
      <p:sp>
        <p:nvSpPr>
          <p:cNvPr id="64" name="Google Shape;1469;p33">
            <a:extLst>
              <a:ext uri="{FF2B5EF4-FFF2-40B4-BE49-F238E27FC236}">
                <a16:creationId xmlns:a16="http://schemas.microsoft.com/office/drawing/2014/main" id="{D5401744-7803-AD59-D332-119E5E833862}"/>
              </a:ext>
            </a:extLst>
          </p:cNvPr>
          <p:cNvSpPr/>
          <p:nvPr/>
        </p:nvSpPr>
        <p:spPr>
          <a:xfrm rot="16200000">
            <a:off x="677869" y="1240665"/>
            <a:ext cx="4525200" cy="5091862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oogle Shape;1491;p33">
            <a:extLst>
              <a:ext uri="{FF2B5EF4-FFF2-40B4-BE49-F238E27FC236}">
                <a16:creationId xmlns:a16="http://schemas.microsoft.com/office/drawing/2014/main" id="{AB18100E-FE10-9A87-5DA0-17B058ACDBF9}"/>
              </a:ext>
            </a:extLst>
          </p:cNvPr>
          <p:cNvGrpSpPr/>
          <p:nvPr/>
        </p:nvGrpSpPr>
        <p:grpSpPr>
          <a:xfrm>
            <a:off x="259317" y="1438670"/>
            <a:ext cx="756572" cy="905391"/>
            <a:chOff x="2161818" y="3789402"/>
            <a:chExt cx="567429" cy="679043"/>
          </a:xfrm>
        </p:grpSpPr>
        <p:sp>
          <p:nvSpPr>
            <p:cNvPr id="40" name="Google Shape;1492;p33">
              <a:extLst>
                <a:ext uri="{FF2B5EF4-FFF2-40B4-BE49-F238E27FC236}">
                  <a16:creationId xmlns:a16="http://schemas.microsoft.com/office/drawing/2014/main" id="{FA9FEC47-87E9-B0A0-C4D9-1EBE9A2A2B57}"/>
                </a:ext>
              </a:extLst>
            </p:cNvPr>
            <p:cNvSpPr/>
            <p:nvPr/>
          </p:nvSpPr>
          <p:spPr>
            <a:xfrm>
              <a:off x="2280068" y="3905180"/>
              <a:ext cx="397342" cy="405104"/>
            </a:xfrm>
            <a:custGeom>
              <a:avLst/>
              <a:gdLst/>
              <a:ahLst/>
              <a:cxnLst/>
              <a:rect l="l" t="t" r="r" b="b"/>
              <a:pathLst>
                <a:path w="21859" h="22231" extrusionOk="0">
                  <a:moveTo>
                    <a:pt x="11972" y="0"/>
                  </a:moveTo>
                  <a:cubicBezTo>
                    <a:pt x="8260" y="0"/>
                    <a:pt x="4352" y="2201"/>
                    <a:pt x="2339" y="5048"/>
                  </a:cubicBezTo>
                  <a:cubicBezTo>
                    <a:pt x="1" y="8685"/>
                    <a:pt x="2079" y="13361"/>
                    <a:pt x="4417" y="16515"/>
                  </a:cubicBezTo>
                  <a:cubicBezTo>
                    <a:pt x="5976" y="18853"/>
                    <a:pt x="8054" y="20152"/>
                    <a:pt x="9612" y="22230"/>
                  </a:cubicBezTo>
                  <a:lnTo>
                    <a:pt x="17406" y="20412"/>
                  </a:lnTo>
                  <a:cubicBezTo>
                    <a:pt x="19261" y="17295"/>
                    <a:pt x="21599" y="13880"/>
                    <a:pt x="21599" y="10244"/>
                  </a:cubicBezTo>
                  <a:cubicBezTo>
                    <a:pt x="21859" y="6347"/>
                    <a:pt x="18482" y="1894"/>
                    <a:pt x="15105" y="595"/>
                  </a:cubicBezTo>
                  <a:cubicBezTo>
                    <a:pt x="14111" y="186"/>
                    <a:pt x="13050" y="0"/>
                    <a:pt x="11972" y="0"/>
                  </a:cubicBezTo>
                  <a:close/>
                </a:path>
              </a:pathLst>
            </a:custGeom>
            <a:solidFill>
              <a:srgbClr val="C3DA7D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1493;p33">
              <a:extLst>
                <a:ext uri="{FF2B5EF4-FFF2-40B4-BE49-F238E27FC236}">
                  <a16:creationId xmlns:a16="http://schemas.microsoft.com/office/drawing/2014/main" id="{CE288157-BF0B-9FF8-3588-1260969092AC}"/>
                </a:ext>
              </a:extLst>
            </p:cNvPr>
            <p:cNvSpPr/>
            <p:nvPr/>
          </p:nvSpPr>
          <p:spPr>
            <a:xfrm>
              <a:off x="2275246" y="3898773"/>
              <a:ext cx="421627" cy="423637"/>
            </a:xfrm>
            <a:custGeom>
              <a:avLst/>
              <a:gdLst/>
              <a:ahLst/>
              <a:cxnLst/>
              <a:rect l="l" t="t" r="r" b="b"/>
              <a:pathLst>
                <a:path w="23195" h="23248" extrusionOk="0">
                  <a:moveTo>
                    <a:pt x="11185" y="0"/>
                  </a:moveTo>
                  <a:cubicBezTo>
                    <a:pt x="10529" y="0"/>
                    <a:pt x="9866" y="64"/>
                    <a:pt x="9204" y="195"/>
                  </a:cubicBezTo>
                  <a:cubicBezTo>
                    <a:pt x="4713" y="1012"/>
                    <a:pt x="334" y="4612"/>
                    <a:pt x="297" y="9399"/>
                  </a:cubicBezTo>
                  <a:cubicBezTo>
                    <a:pt x="260" y="15299"/>
                    <a:pt x="5493" y="18936"/>
                    <a:pt x="8795" y="23055"/>
                  </a:cubicBezTo>
                  <a:cubicBezTo>
                    <a:pt x="8895" y="23191"/>
                    <a:pt x="9014" y="23247"/>
                    <a:pt x="9132" y="23247"/>
                  </a:cubicBezTo>
                  <a:cubicBezTo>
                    <a:pt x="9497" y="23247"/>
                    <a:pt x="9846" y="22706"/>
                    <a:pt x="9538" y="22313"/>
                  </a:cubicBezTo>
                  <a:cubicBezTo>
                    <a:pt x="6754" y="18825"/>
                    <a:pt x="3377" y="16338"/>
                    <a:pt x="1856" y="11959"/>
                  </a:cubicBezTo>
                  <a:cubicBezTo>
                    <a:pt x="0" y="6615"/>
                    <a:pt x="4157" y="2756"/>
                    <a:pt x="8870" y="1346"/>
                  </a:cubicBezTo>
                  <a:cubicBezTo>
                    <a:pt x="9702" y="1098"/>
                    <a:pt x="10514" y="982"/>
                    <a:pt x="11300" y="982"/>
                  </a:cubicBezTo>
                  <a:cubicBezTo>
                    <a:pt x="14861" y="982"/>
                    <a:pt x="17875" y="3363"/>
                    <a:pt x="19669" y="6615"/>
                  </a:cubicBezTo>
                  <a:cubicBezTo>
                    <a:pt x="22304" y="11477"/>
                    <a:pt x="18927" y="16487"/>
                    <a:pt x="16514" y="20606"/>
                  </a:cubicBezTo>
                  <a:cubicBezTo>
                    <a:pt x="16259" y="21014"/>
                    <a:pt x="16617" y="21404"/>
                    <a:pt x="16987" y="21404"/>
                  </a:cubicBezTo>
                  <a:cubicBezTo>
                    <a:pt x="17155" y="21404"/>
                    <a:pt x="17326" y="21323"/>
                    <a:pt x="17442" y="21126"/>
                  </a:cubicBezTo>
                  <a:cubicBezTo>
                    <a:pt x="20225" y="16375"/>
                    <a:pt x="23194" y="11588"/>
                    <a:pt x="20597" y="6096"/>
                  </a:cubicBezTo>
                  <a:cubicBezTo>
                    <a:pt x="18876" y="2337"/>
                    <a:pt x="15161" y="0"/>
                    <a:pt x="11185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1494;p33">
              <a:extLst>
                <a:ext uri="{FF2B5EF4-FFF2-40B4-BE49-F238E27FC236}">
                  <a16:creationId xmlns:a16="http://schemas.microsoft.com/office/drawing/2014/main" id="{C3656FDD-69D3-09FD-E765-66A8D7128C8E}"/>
                </a:ext>
              </a:extLst>
            </p:cNvPr>
            <p:cNvSpPr/>
            <p:nvPr/>
          </p:nvSpPr>
          <p:spPr>
            <a:xfrm>
              <a:off x="2398689" y="4055997"/>
              <a:ext cx="164761" cy="241922"/>
            </a:xfrm>
            <a:custGeom>
              <a:avLst/>
              <a:gdLst/>
              <a:ahLst/>
              <a:cxnLst/>
              <a:rect l="l" t="t" r="r" b="b"/>
              <a:pathLst>
                <a:path w="9064" h="13276" extrusionOk="0">
                  <a:moveTo>
                    <a:pt x="7349" y="1"/>
                  </a:moveTo>
                  <a:cubicBezTo>
                    <a:pt x="7290" y="1"/>
                    <a:pt x="7228" y="10"/>
                    <a:pt x="7163" y="29"/>
                  </a:cubicBezTo>
                  <a:cubicBezTo>
                    <a:pt x="6251" y="389"/>
                    <a:pt x="6030" y="1040"/>
                    <a:pt x="5862" y="1753"/>
                  </a:cubicBezTo>
                  <a:lnTo>
                    <a:pt x="5862" y="1753"/>
                  </a:lnTo>
                  <a:cubicBezTo>
                    <a:pt x="5682" y="1085"/>
                    <a:pt x="5395" y="495"/>
                    <a:pt x="4788" y="400"/>
                  </a:cubicBezTo>
                  <a:cubicBezTo>
                    <a:pt x="4726" y="391"/>
                    <a:pt x="4666" y="387"/>
                    <a:pt x="4609" y="387"/>
                  </a:cubicBezTo>
                  <a:cubicBezTo>
                    <a:pt x="3382" y="387"/>
                    <a:pt x="3246" y="2290"/>
                    <a:pt x="3209" y="3647"/>
                  </a:cubicBezTo>
                  <a:lnTo>
                    <a:pt x="3209" y="3647"/>
                  </a:lnTo>
                  <a:cubicBezTo>
                    <a:pt x="2600" y="2725"/>
                    <a:pt x="1697" y="1334"/>
                    <a:pt x="1011" y="1334"/>
                  </a:cubicBezTo>
                  <a:cubicBezTo>
                    <a:pt x="722" y="1334"/>
                    <a:pt x="471" y="1582"/>
                    <a:pt x="297" y="2218"/>
                  </a:cubicBezTo>
                  <a:cubicBezTo>
                    <a:pt x="0" y="3294"/>
                    <a:pt x="743" y="5447"/>
                    <a:pt x="928" y="6560"/>
                  </a:cubicBezTo>
                  <a:cubicBezTo>
                    <a:pt x="1230" y="8573"/>
                    <a:pt x="2473" y="10617"/>
                    <a:pt x="3422" y="12472"/>
                  </a:cubicBezTo>
                  <a:lnTo>
                    <a:pt x="3422" y="12472"/>
                  </a:lnTo>
                  <a:cubicBezTo>
                    <a:pt x="3403" y="12611"/>
                    <a:pt x="3441" y="12764"/>
                    <a:pt x="3563" y="12906"/>
                  </a:cubicBezTo>
                  <a:lnTo>
                    <a:pt x="3563" y="12906"/>
                  </a:lnTo>
                  <a:lnTo>
                    <a:pt x="3526" y="12869"/>
                  </a:lnTo>
                  <a:lnTo>
                    <a:pt x="3563" y="12906"/>
                  </a:lnTo>
                  <a:lnTo>
                    <a:pt x="3563" y="12906"/>
                  </a:lnTo>
                  <a:lnTo>
                    <a:pt x="3786" y="13128"/>
                  </a:lnTo>
                  <a:cubicBezTo>
                    <a:pt x="3898" y="13231"/>
                    <a:pt x="4026" y="13275"/>
                    <a:pt x="4151" y="13275"/>
                  </a:cubicBezTo>
                  <a:cubicBezTo>
                    <a:pt x="4522" y="13275"/>
                    <a:pt x="4861" y="12886"/>
                    <a:pt x="4639" y="12498"/>
                  </a:cubicBezTo>
                  <a:cubicBezTo>
                    <a:pt x="3192" y="9603"/>
                    <a:pt x="1596" y="6708"/>
                    <a:pt x="1596" y="3368"/>
                  </a:cubicBezTo>
                  <a:cubicBezTo>
                    <a:pt x="1596" y="3187"/>
                    <a:pt x="1325" y="2734"/>
                    <a:pt x="1406" y="2734"/>
                  </a:cubicBezTo>
                  <a:cubicBezTo>
                    <a:pt x="1424" y="2734"/>
                    <a:pt x="1460" y="2757"/>
                    <a:pt x="1522" y="2812"/>
                  </a:cubicBezTo>
                  <a:cubicBezTo>
                    <a:pt x="1856" y="3257"/>
                    <a:pt x="2153" y="3740"/>
                    <a:pt x="2338" y="4259"/>
                  </a:cubicBezTo>
                  <a:cubicBezTo>
                    <a:pt x="2524" y="4816"/>
                    <a:pt x="2969" y="5261"/>
                    <a:pt x="3526" y="5447"/>
                  </a:cubicBezTo>
                  <a:cubicBezTo>
                    <a:pt x="3577" y="5459"/>
                    <a:pt x="3628" y="5466"/>
                    <a:pt x="3678" y="5466"/>
                  </a:cubicBezTo>
                  <a:cubicBezTo>
                    <a:pt x="3918" y="5466"/>
                    <a:pt x="4132" y="5321"/>
                    <a:pt x="4194" y="5076"/>
                  </a:cubicBezTo>
                  <a:cubicBezTo>
                    <a:pt x="4231" y="4704"/>
                    <a:pt x="4268" y="4370"/>
                    <a:pt x="4305" y="3999"/>
                  </a:cubicBezTo>
                  <a:cubicBezTo>
                    <a:pt x="4305" y="3789"/>
                    <a:pt x="4604" y="1789"/>
                    <a:pt x="4730" y="1789"/>
                  </a:cubicBezTo>
                  <a:cubicBezTo>
                    <a:pt x="4738" y="1789"/>
                    <a:pt x="4744" y="1796"/>
                    <a:pt x="4751" y="1810"/>
                  </a:cubicBezTo>
                  <a:cubicBezTo>
                    <a:pt x="5010" y="2441"/>
                    <a:pt x="5047" y="3146"/>
                    <a:pt x="5270" y="3777"/>
                  </a:cubicBezTo>
                  <a:cubicBezTo>
                    <a:pt x="5352" y="4023"/>
                    <a:pt x="5571" y="4156"/>
                    <a:pt x="5788" y="4156"/>
                  </a:cubicBezTo>
                  <a:cubicBezTo>
                    <a:pt x="5963" y="4156"/>
                    <a:pt x="6136" y="4070"/>
                    <a:pt x="6235" y="3888"/>
                  </a:cubicBezTo>
                  <a:cubicBezTo>
                    <a:pt x="6532" y="3331"/>
                    <a:pt x="6717" y="2738"/>
                    <a:pt x="6792" y="2107"/>
                  </a:cubicBezTo>
                  <a:cubicBezTo>
                    <a:pt x="6852" y="1822"/>
                    <a:pt x="6900" y="1712"/>
                    <a:pt x="6939" y="1712"/>
                  </a:cubicBezTo>
                  <a:cubicBezTo>
                    <a:pt x="7067" y="1712"/>
                    <a:pt x="7089" y="2912"/>
                    <a:pt x="7089" y="2997"/>
                  </a:cubicBezTo>
                  <a:cubicBezTo>
                    <a:pt x="7089" y="3665"/>
                    <a:pt x="7126" y="4333"/>
                    <a:pt x="7274" y="5001"/>
                  </a:cubicBezTo>
                  <a:cubicBezTo>
                    <a:pt x="7423" y="7042"/>
                    <a:pt x="6829" y="9900"/>
                    <a:pt x="7905" y="11755"/>
                  </a:cubicBezTo>
                  <a:cubicBezTo>
                    <a:pt x="8008" y="11939"/>
                    <a:pt x="8169" y="12016"/>
                    <a:pt x="8331" y="12016"/>
                  </a:cubicBezTo>
                  <a:cubicBezTo>
                    <a:pt x="8693" y="12016"/>
                    <a:pt x="9063" y="11634"/>
                    <a:pt x="8833" y="11199"/>
                  </a:cubicBezTo>
                  <a:cubicBezTo>
                    <a:pt x="7905" y="9677"/>
                    <a:pt x="8387" y="6745"/>
                    <a:pt x="8276" y="5038"/>
                  </a:cubicBezTo>
                  <a:cubicBezTo>
                    <a:pt x="8202" y="3443"/>
                    <a:pt x="8425" y="1736"/>
                    <a:pt x="7757" y="251"/>
                  </a:cubicBezTo>
                  <a:cubicBezTo>
                    <a:pt x="7673" y="84"/>
                    <a:pt x="7527" y="1"/>
                    <a:pt x="7349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1495;p33">
              <a:extLst>
                <a:ext uri="{FF2B5EF4-FFF2-40B4-BE49-F238E27FC236}">
                  <a16:creationId xmlns:a16="http://schemas.microsoft.com/office/drawing/2014/main" id="{3F01D498-EFA9-4A95-A4E0-DA7D2E94B641}"/>
                </a:ext>
              </a:extLst>
            </p:cNvPr>
            <p:cNvSpPr/>
            <p:nvPr/>
          </p:nvSpPr>
          <p:spPr>
            <a:xfrm>
              <a:off x="2420502" y="4260708"/>
              <a:ext cx="206878" cy="99513"/>
            </a:xfrm>
            <a:custGeom>
              <a:avLst/>
              <a:gdLst/>
              <a:ahLst/>
              <a:cxnLst/>
              <a:rect l="l" t="t" r="r" b="b"/>
              <a:pathLst>
                <a:path w="11381" h="5461" extrusionOk="0">
                  <a:moveTo>
                    <a:pt x="8895" y="1078"/>
                  </a:moveTo>
                  <a:lnTo>
                    <a:pt x="8895" y="1078"/>
                  </a:lnTo>
                  <a:cubicBezTo>
                    <a:pt x="9414" y="2117"/>
                    <a:pt x="9228" y="2711"/>
                    <a:pt x="8375" y="2822"/>
                  </a:cubicBezTo>
                  <a:cubicBezTo>
                    <a:pt x="8115" y="2896"/>
                    <a:pt x="7855" y="2971"/>
                    <a:pt x="7633" y="3045"/>
                  </a:cubicBezTo>
                  <a:cubicBezTo>
                    <a:pt x="6891" y="3193"/>
                    <a:pt x="6148" y="3416"/>
                    <a:pt x="5406" y="3639"/>
                  </a:cubicBezTo>
                  <a:cubicBezTo>
                    <a:pt x="5146" y="3713"/>
                    <a:pt x="4924" y="3824"/>
                    <a:pt x="4664" y="3936"/>
                  </a:cubicBezTo>
                  <a:cubicBezTo>
                    <a:pt x="4233" y="4184"/>
                    <a:pt x="3742" y="4307"/>
                    <a:pt x="3252" y="4307"/>
                  </a:cubicBezTo>
                  <a:cubicBezTo>
                    <a:pt x="2645" y="4307"/>
                    <a:pt x="2039" y="4119"/>
                    <a:pt x="1547" y="3750"/>
                  </a:cubicBezTo>
                  <a:cubicBezTo>
                    <a:pt x="1655" y="3634"/>
                    <a:pt x="1700" y="3506"/>
                    <a:pt x="1699" y="3383"/>
                  </a:cubicBezTo>
                  <a:lnTo>
                    <a:pt x="1699" y="3383"/>
                  </a:lnTo>
                  <a:cubicBezTo>
                    <a:pt x="2115" y="3208"/>
                    <a:pt x="2500" y="2947"/>
                    <a:pt x="2920" y="2674"/>
                  </a:cubicBezTo>
                  <a:cubicBezTo>
                    <a:pt x="4256" y="1857"/>
                    <a:pt x="5814" y="1894"/>
                    <a:pt x="7299" y="1486"/>
                  </a:cubicBezTo>
                  <a:cubicBezTo>
                    <a:pt x="7818" y="1301"/>
                    <a:pt x="8338" y="1152"/>
                    <a:pt x="8895" y="1078"/>
                  </a:cubicBezTo>
                  <a:close/>
                  <a:moveTo>
                    <a:pt x="8798" y="0"/>
                  </a:moveTo>
                  <a:cubicBezTo>
                    <a:pt x="7639" y="0"/>
                    <a:pt x="6413" y="638"/>
                    <a:pt x="5258" y="818"/>
                  </a:cubicBezTo>
                  <a:cubicBezTo>
                    <a:pt x="4627" y="892"/>
                    <a:pt x="4033" y="1041"/>
                    <a:pt x="3439" y="1301"/>
                  </a:cubicBezTo>
                  <a:cubicBezTo>
                    <a:pt x="2586" y="1672"/>
                    <a:pt x="1584" y="2562"/>
                    <a:pt x="656" y="2600"/>
                  </a:cubicBezTo>
                  <a:cubicBezTo>
                    <a:pt x="80" y="2600"/>
                    <a:pt x="1" y="3400"/>
                    <a:pt x="418" y="3596"/>
                  </a:cubicBezTo>
                  <a:lnTo>
                    <a:pt x="418" y="3596"/>
                  </a:lnTo>
                  <a:cubicBezTo>
                    <a:pt x="50" y="4742"/>
                    <a:pt x="1772" y="5461"/>
                    <a:pt x="2925" y="5461"/>
                  </a:cubicBezTo>
                  <a:cubicBezTo>
                    <a:pt x="2974" y="5461"/>
                    <a:pt x="3022" y="5460"/>
                    <a:pt x="3068" y="5457"/>
                  </a:cubicBezTo>
                  <a:cubicBezTo>
                    <a:pt x="4627" y="5346"/>
                    <a:pt x="6074" y="4529"/>
                    <a:pt x="7559" y="4121"/>
                  </a:cubicBezTo>
                  <a:cubicBezTo>
                    <a:pt x="8523" y="3898"/>
                    <a:pt x="9414" y="3713"/>
                    <a:pt x="10156" y="3008"/>
                  </a:cubicBezTo>
                  <a:cubicBezTo>
                    <a:pt x="11381" y="1857"/>
                    <a:pt x="10305" y="76"/>
                    <a:pt x="8895" y="2"/>
                  </a:cubicBezTo>
                  <a:cubicBezTo>
                    <a:pt x="8863" y="1"/>
                    <a:pt x="8830" y="0"/>
                    <a:pt x="879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1496;p33">
              <a:extLst>
                <a:ext uri="{FF2B5EF4-FFF2-40B4-BE49-F238E27FC236}">
                  <a16:creationId xmlns:a16="http://schemas.microsoft.com/office/drawing/2014/main" id="{F02F7826-F22D-F36A-A979-81BF27505611}"/>
                </a:ext>
              </a:extLst>
            </p:cNvPr>
            <p:cNvSpPr/>
            <p:nvPr/>
          </p:nvSpPr>
          <p:spPr>
            <a:xfrm>
              <a:off x="2441188" y="4302565"/>
              <a:ext cx="186883" cy="100042"/>
            </a:xfrm>
            <a:custGeom>
              <a:avLst/>
              <a:gdLst/>
              <a:ahLst/>
              <a:cxnLst/>
              <a:rect l="l" t="t" r="r" b="b"/>
              <a:pathLst>
                <a:path w="10281" h="5490" extrusionOk="0">
                  <a:moveTo>
                    <a:pt x="9223" y="0"/>
                  </a:moveTo>
                  <a:cubicBezTo>
                    <a:pt x="8915" y="0"/>
                    <a:pt x="8565" y="269"/>
                    <a:pt x="8610" y="674"/>
                  </a:cubicBezTo>
                  <a:cubicBezTo>
                    <a:pt x="8657" y="1002"/>
                    <a:pt x="8748" y="1316"/>
                    <a:pt x="8894" y="1605"/>
                  </a:cubicBezTo>
                  <a:lnTo>
                    <a:pt x="8894" y="1605"/>
                  </a:lnTo>
                  <a:cubicBezTo>
                    <a:pt x="7558" y="2238"/>
                    <a:pt x="6287" y="2998"/>
                    <a:pt x="4899" y="3494"/>
                  </a:cubicBezTo>
                  <a:cubicBezTo>
                    <a:pt x="4231" y="3717"/>
                    <a:pt x="3526" y="3939"/>
                    <a:pt x="2858" y="4162"/>
                  </a:cubicBezTo>
                  <a:cubicBezTo>
                    <a:pt x="2548" y="4265"/>
                    <a:pt x="2273" y="4320"/>
                    <a:pt x="2037" y="4320"/>
                  </a:cubicBezTo>
                  <a:cubicBezTo>
                    <a:pt x="1425" y="4320"/>
                    <a:pt x="1077" y="3953"/>
                    <a:pt x="1077" y="3123"/>
                  </a:cubicBezTo>
                  <a:cubicBezTo>
                    <a:pt x="1040" y="2807"/>
                    <a:pt x="789" y="2650"/>
                    <a:pt x="539" y="2650"/>
                  </a:cubicBezTo>
                  <a:cubicBezTo>
                    <a:pt x="288" y="2650"/>
                    <a:pt x="38" y="2807"/>
                    <a:pt x="0" y="3123"/>
                  </a:cubicBezTo>
                  <a:cubicBezTo>
                    <a:pt x="0" y="4364"/>
                    <a:pt x="403" y="5489"/>
                    <a:pt x="1611" y="5489"/>
                  </a:cubicBezTo>
                  <a:cubicBezTo>
                    <a:pt x="1776" y="5489"/>
                    <a:pt x="1957" y="5468"/>
                    <a:pt x="2153" y="5424"/>
                  </a:cubicBezTo>
                  <a:cubicBezTo>
                    <a:pt x="4973" y="4830"/>
                    <a:pt x="7348" y="3457"/>
                    <a:pt x="9909" y="2306"/>
                  </a:cubicBezTo>
                  <a:cubicBezTo>
                    <a:pt x="10169" y="2158"/>
                    <a:pt x="10280" y="1824"/>
                    <a:pt x="10094" y="1564"/>
                  </a:cubicBezTo>
                  <a:cubicBezTo>
                    <a:pt x="9798" y="1230"/>
                    <a:pt x="9649" y="822"/>
                    <a:pt x="9649" y="377"/>
                  </a:cubicBezTo>
                  <a:cubicBezTo>
                    <a:pt x="9605" y="114"/>
                    <a:pt x="9423" y="0"/>
                    <a:pt x="922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1497;p33">
              <a:extLst>
                <a:ext uri="{FF2B5EF4-FFF2-40B4-BE49-F238E27FC236}">
                  <a16:creationId xmlns:a16="http://schemas.microsoft.com/office/drawing/2014/main" id="{70D523FC-5D81-7412-9784-C3FCEF9A2CC2}"/>
                </a:ext>
              </a:extLst>
            </p:cNvPr>
            <p:cNvSpPr/>
            <p:nvPr/>
          </p:nvSpPr>
          <p:spPr>
            <a:xfrm>
              <a:off x="2455021" y="4330956"/>
              <a:ext cx="180466" cy="105545"/>
            </a:xfrm>
            <a:custGeom>
              <a:avLst/>
              <a:gdLst/>
              <a:ahLst/>
              <a:cxnLst/>
              <a:rect l="l" t="t" r="r" b="b"/>
              <a:pathLst>
                <a:path w="9928" h="5792" extrusionOk="0">
                  <a:moveTo>
                    <a:pt x="8452" y="1"/>
                  </a:moveTo>
                  <a:cubicBezTo>
                    <a:pt x="8137" y="1"/>
                    <a:pt x="7782" y="269"/>
                    <a:pt x="7849" y="674"/>
                  </a:cubicBezTo>
                  <a:cubicBezTo>
                    <a:pt x="7997" y="1342"/>
                    <a:pt x="8665" y="2196"/>
                    <a:pt x="7589" y="2678"/>
                  </a:cubicBezTo>
                  <a:cubicBezTo>
                    <a:pt x="6847" y="3012"/>
                    <a:pt x="6142" y="3309"/>
                    <a:pt x="5400" y="3606"/>
                  </a:cubicBezTo>
                  <a:cubicBezTo>
                    <a:pt x="5028" y="3765"/>
                    <a:pt x="3025" y="4740"/>
                    <a:pt x="1886" y="4740"/>
                  </a:cubicBezTo>
                  <a:cubicBezTo>
                    <a:pt x="1432" y="4740"/>
                    <a:pt x="1116" y="4586"/>
                    <a:pt x="1095" y="4163"/>
                  </a:cubicBezTo>
                  <a:cubicBezTo>
                    <a:pt x="1076" y="3829"/>
                    <a:pt x="798" y="3662"/>
                    <a:pt x="529" y="3662"/>
                  </a:cubicBezTo>
                  <a:cubicBezTo>
                    <a:pt x="260" y="3662"/>
                    <a:pt x="0" y="3829"/>
                    <a:pt x="19" y="4163"/>
                  </a:cubicBezTo>
                  <a:lnTo>
                    <a:pt x="19" y="4200"/>
                  </a:lnTo>
                  <a:cubicBezTo>
                    <a:pt x="73" y="5407"/>
                    <a:pt x="844" y="5792"/>
                    <a:pt x="1798" y="5792"/>
                  </a:cubicBezTo>
                  <a:cubicBezTo>
                    <a:pt x="2808" y="5792"/>
                    <a:pt x="4023" y="5360"/>
                    <a:pt x="4806" y="5016"/>
                  </a:cubicBezTo>
                  <a:cubicBezTo>
                    <a:pt x="6142" y="4422"/>
                    <a:pt x="7775" y="4014"/>
                    <a:pt x="8925" y="3086"/>
                  </a:cubicBezTo>
                  <a:cubicBezTo>
                    <a:pt x="9927" y="2307"/>
                    <a:pt x="9037" y="1268"/>
                    <a:pt x="8888" y="377"/>
                  </a:cubicBezTo>
                  <a:cubicBezTo>
                    <a:pt x="8844" y="114"/>
                    <a:pt x="8656" y="1"/>
                    <a:pt x="845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oogle Shape;1498;p33">
              <a:extLst>
                <a:ext uri="{FF2B5EF4-FFF2-40B4-BE49-F238E27FC236}">
                  <a16:creationId xmlns:a16="http://schemas.microsoft.com/office/drawing/2014/main" id="{E4341066-B7C6-09B3-237A-D529025B9DB1}"/>
                </a:ext>
              </a:extLst>
            </p:cNvPr>
            <p:cNvSpPr/>
            <p:nvPr/>
          </p:nvSpPr>
          <p:spPr>
            <a:xfrm>
              <a:off x="2497320" y="4398161"/>
              <a:ext cx="117917" cy="70284"/>
            </a:xfrm>
            <a:custGeom>
              <a:avLst/>
              <a:gdLst/>
              <a:ahLst/>
              <a:cxnLst/>
              <a:rect l="l" t="t" r="r" b="b"/>
              <a:pathLst>
                <a:path w="6487" h="3857" extrusionOk="0">
                  <a:moveTo>
                    <a:pt x="5546" y="1"/>
                  </a:moveTo>
                  <a:cubicBezTo>
                    <a:pt x="5242" y="1"/>
                    <a:pt x="4936" y="245"/>
                    <a:pt x="5002" y="623"/>
                  </a:cubicBezTo>
                  <a:cubicBezTo>
                    <a:pt x="5299" y="1328"/>
                    <a:pt x="5040" y="2107"/>
                    <a:pt x="4409" y="2516"/>
                  </a:cubicBezTo>
                  <a:cubicBezTo>
                    <a:pt x="4149" y="2738"/>
                    <a:pt x="3221" y="2701"/>
                    <a:pt x="2850" y="2775"/>
                  </a:cubicBezTo>
                  <a:cubicBezTo>
                    <a:pt x="2735" y="2795"/>
                    <a:pt x="2618" y="2804"/>
                    <a:pt x="2499" y="2804"/>
                  </a:cubicBezTo>
                  <a:cubicBezTo>
                    <a:pt x="2160" y="2804"/>
                    <a:pt x="1817" y="2728"/>
                    <a:pt x="1514" y="2590"/>
                  </a:cubicBezTo>
                  <a:cubicBezTo>
                    <a:pt x="1217" y="2516"/>
                    <a:pt x="1180" y="2145"/>
                    <a:pt x="1106" y="1662"/>
                  </a:cubicBezTo>
                  <a:cubicBezTo>
                    <a:pt x="1061" y="1391"/>
                    <a:pt x="862" y="1273"/>
                    <a:pt x="650" y="1273"/>
                  </a:cubicBezTo>
                  <a:cubicBezTo>
                    <a:pt x="340" y="1273"/>
                    <a:pt x="1" y="1525"/>
                    <a:pt x="67" y="1922"/>
                  </a:cubicBezTo>
                  <a:cubicBezTo>
                    <a:pt x="178" y="2590"/>
                    <a:pt x="289" y="3184"/>
                    <a:pt x="883" y="3481"/>
                  </a:cubicBezTo>
                  <a:cubicBezTo>
                    <a:pt x="1412" y="3731"/>
                    <a:pt x="1983" y="3856"/>
                    <a:pt x="2564" y="3856"/>
                  </a:cubicBezTo>
                  <a:cubicBezTo>
                    <a:pt x="2757" y="3856"/>
                    <a:pt x="2952" y="3842"/>
                    <a:pt x="3147" y="3815"/>
                  </a:cubicBezTo>
                  <a:cubicBezTo>
                    <a:pt x="4297" y="3629"/>
                    <a:pt x="4928" y="3629"/>
                    <a:pt x="5708" y="2775"/>
                  </a:cubicBezTo>
                  <a:cubicBezTo>
                    <a:pt x="6487" y="1885"/>
                    <a:pt x="6301" y="1291"/>
                    <a:pt x="6042" y="363"/>
                  </a:cubicBezTo>
                  <a:cubicBezTo>
                    <a:pt x="5952" y="110"/>
                    <a:pt x="5750" y="1"/>
                    <a:pt x="55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1499;p33">
              <a:extLst>
                <a:ext uri="{FF2B5EF4-FFF2-40B4-BE49-F238E27FC236}">
                  <a16:creationId xmlns:a16="http://schemas.microsoft.com/office/drawing/2014/main" id="{A2E685C0-93B0-FB6E-B208-42CEFCFBA82A}"/>
                </a:ext>
              </a:extLst>
            </p:cNvPr>
            <p:cNvSpPr/>
            <p:nvPr/>
          </p:nvSpPr>
          <p:spPr>
            <a:xfrm>
              <a:off x="2517406" y="3970296"/>
              <a:ext cx="109138" cy="81874"/>
            </a:xfrm>
            <a:custGeom>
              <a:avLst/>
              <a:gdLst/>
              <a:ahLst/>
              <a:cxnLst/>
              <a:rect l="l" t="t" r="r" b="b"/>
              <a:pathLst>
                <a:path w="6004" h="4493" extrusionOk="0">
                  <a:moveTo>
                    <a:pt x="1907" y="0"/>
                  </a:moveTo>
                  <a:cubicBezTo>
                    <a:pt x="1358" y="0"/>
                    <a:pt x="809" y="233"/>
                    <a:pt x="261" y="798"/>
                  </a:cubicBezTo>
                  <a:lnTo>
                    <a:pt x="1" y="1058"/>
                  </a:lnTo>
                  <a:cubicBezTo>
                    <a:pt x="1" y="1466"/>
                    <a:pt x="186" y="1837"/>
                    <a:pt x="520" y="2097"/>
                  </a:cubicBezTo>
                  <a:cubicBezTo>
                    <a:pt x="1448" y="3247"/>
                    <a:pt x="2710" y="4064"/>
                    <a:pt x="4157" y="4435"/>
                  </a:cubicBezTo>
                  <a:cubicBezTo>
                    <a:pt x="4316" y="4474"/>
                    <a:pt x="4453" y="4493"/>
                    <a:pt x="4571" y="4493"/>
                  </a:cubicBezTo>
                  <a:cubicBezTo>
                    <a:pt x="6004" y="4493"/>
                    <a:pt x="4637" y="1778"/>
                    <a:pt x="4157" y="1058"/>
                  </a:cubicBezTo>
                  <a:cubicBezTo>
                    <a:pt x="3407" y="436"/>
                    <a:pt x="2657" y="0"/>
                    <a:pt x="1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1500;p33">
              <a:extLst>
                <a:ext uri="{FF2B5EF4-FFF2-40B4-BE49-F238E27FC236}">
                  <a16:creationId xmlns:a16="http://schemas.microsoft.com/office/drawing/2014/main" id="{6B934424-6EB8-4AD1-9D93-3DBA76B09A7D}"/>
                </a:ext>
              </a:extLst>
            </p:cNvPr>
            <p:cNvSpPr/>
            <p:nvPr/>
          </p:nvSpPr>
          <p:spPr>
            <a:xfrm>
              <a:off x="2507063" y="3960766"/>
              <a:ext cx="116954" cy="100169"/>
            </a:xfrm>
            <a:custGeom>
              <a:avLst/>
              <a:gdLst/>
              <a:ahLst/>
              <a:cxnLst/>
              <a:rect l="l" t="t" r="r" b="b"/>
              <a:pathLst>
                <a:path w="6434" h="5497" extrusionOk="0">
                  <a:moveTo>
                    <a:pt x="2539" y="1086"/>
                  </a:moveTo>
                  <a:cubicBezTo>
                    <a:pt x="2685" y="1086"/>
                    <a:pt x="2834" y="1102"/>
                    <a:pt x="2982" y="1135"/>
                  </a:cubicBezTo>
                  <a:cubicBezTo>
                    <a:pt x="3539" y="1284"/>
                    <a:pt x="4058" y="1618"/>
                    <a:pt x="4429" y="2063"/>
                  </a:cubicBezTo>
                  <a:cubicBezTo>
                    <a:pt x="4763" y="2620"/>
                    <a:pt x="5023" y="3251"/>
                    <a:pt x="5209" y="3881"/>
                  </a:cubicBezTo>
                  <a:cubicBezTo>
                    <a:pt x="5246" y="4067"/>
                    <a:pt x="5246" y="4253"/>
                    <a:pt x="5246" y="4438"/>
                  </a:cubicBezTo>
                  <a:cubicBezTo>
                    <a:pt x="5198" y="4479"/>
                    <a:pt x="5128" y="4496"/>
                    <a:pt x="5043" y="4496"/>
                  </a:cubicBezTo>
                  <a:cubicBezTo>
                    <a:pt x="4668" y="4496"/>
                    <a:pt x="4011" y="4158"/>
                    <a:pt x="3799" y="4067"/>
                  </a:cubicBezTo>
                  <a:cubicBezTo>
                    <a:pt x="3205" y="3770"/>
                    <a:pt x="2611" y="3399"/>
                    <a:pt x="2129" y="2954"/>
                  </a:cubicBezTo>
                  <a:cubicBezTo>
                    <a:pt x="1794" y="2652"/>
                    <a:pt x="1248" y="2170"/>
                    <a:pt x="1117" y="1697"/>
                  </a:cubicBezTo>
                  <a:lnTo>
                    <a:pt x="1117" y="1697"/>
                  </a:lnTo>
                  <a:cubicBezTo>
                    <a:pt x="1133" y="1684"/>
                    <a:pt x="1148" y="1670"/>
                    <a:pt x="1164" y="1655"/>
                  </a:cubicBezTo>
                  <a:lnTo>
                    <a:pt x="1201" y="1692"/>
                  </a:lnTo>
                  <a:cubicBezTo>
                    <a:pt x="1547" y="1288"/>
                    <a:pt x="2028" y="1086"/>
                    <a:pt x="2539" y="1086"/>
                  </a:cubicBezTo>
                  <a:close/>
                  <a:moveTo>
                    <a:pt x="2458" y="1"/>
                  </a:moveTo>
                  <a:cubicBezTo>
                    <a:pt x="1684" y="1"/>
                    <a:pt x="940" y="330"/>
                    <a:pt x="421" y="913"/>
                  </a:cubicBezTo>
                  <a:cubicBezTo>
                    <a:pt x="357" y="968"/>
                    <a:pt x="313" y="1028"/>
                    <a:pt x="285" y="1090"/>
                  </a:cubicBezTo>
                  <a:lnTo>
                    <a:pt x="285" y="1090"/>
                  </a:lnTo>
                  <a:cubicBezTo>
                    <a:pt x="121" y="1161"/>
                    <a:pt x="0" y="1312"/>
                    <a:pt x="13" y="1544"/>
                  </a:cubicBezTo>
                  <a:cubicBezTo>
                    <a:pt x="162" y="3176"/>
                    <a:pt x="2166" y="4475"/>
                    <a:pt x="3502" y="5106"/>
                  </a:cubicBezTo>
                  <a:cubicBezTo>
                    <a:pt x="3975" y="5309"/>
                    <a:pt x="4564" y="5497"/>
                    <a:pt x="5079" y="5497"/>
                  </a:cubicBezTo>
                  <a:cubicBezTo>
                    <a:pt x="5695" y="5497"/>
                    <a:pt x="6204" y="5229"/>
                    <a:pt x="6285" y="4401"/>
                  </a:cubicBezTo>
                  <a:cubicBezTo>
                    <a:pt x="6433" y="3362"/>
                    <a:pt x="5691" y="2100"/>
                    <a:pt x="5172" y="1284"/>
                  </a:cubicBezTo>
                  <a:cubicBezTo>
                    <a:pt x="4726" y="616"/>
                    <a:pt x="3539" y="133"/>
                    <a:pt x="2797" y="22"/>
                  </a:cubicBezTo>
                  <a:cubicBezTo>
                    <a:pt x="2683" y="8"/>
                    <a:pt x="2570" y="1"/>
                    <a:pt x="2458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1501;p33">
              <a:extLst>
                <a:ext uri="{FF2B5EF4-FFF2-40B4-BE49-F238E27FC236}">
                  <a16:creationId xmlns:a16="http://schemas.microsoft.com/office/drawing/2014/main" id="{CCF3DA3A-C515-5C54-1CE9-C23E13DB03F7}"/>
                </a:ext>
              </a:extLst>
            </p:cNvPr>
            <p:cNvSpPr/>
            <p:nvPr/>
          </p:nvSpPr>
          <p:spPr>
            <a:xfrm>
              <a:off x="2583518" y="4098437"/>
              <a:ext cx="37791" cy="36700"/>
            </a:xfrm>
            <a:custGeom>
              <a:avLst/>
              <a:gdLst/>
              <a:ahLst/>
              <a:cxnLst/>
              <a:rect l="l" t="t" r="r" b="b"/>
              <a:pathLst>
                <a:path w="2079" h="2014" extrusionOk="0">
                  <a:moveTo>
                    <a:pt x="780" y="0"/>
                  </a:moveTo>
                  <a:lnTo>
                    <a:pt x="520" y="260"/>
                  </a:lnTo>
                  <a:cubicBezTo>
                    <a:pt x="260" y="780"/>
                    <a:pt x="1" y="1299"/>
                    <a:pt x="520" y="1819"/>
                  </a:cubicBezTo>
                  <a:cubicBezTo>
                    <a:pt x="780" y="1949"/>
                    <a:pt x="975" y="2014"/>
                    <a:pt x="1137" y="2014"/>
                  </a:cubicBezTo>
                  <a:cubicBezTo>
                    <a:pt x="1300" y="2014"/>
                    <a:pt x="1429" y="1949"/>
                    <a:pt x="1559" y="1819"/>
                  </a:cubicBezTo>
                  <a:cubicBezTo>
                    <a:pt x="2079" y="1559"/>
                    <a:pt x="2079" y="1299"/>
                    <a:pt x="2079" y="780"/>
                  </a:cubicBezTo>
                  <a:cubicBezTo>
                    <a:pt x="2079" y="0"/>
                    <a:pt x="1559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1502;p33">
              <a:extLst>
                <a:ext uri="{FF2B5EF4-FFF2-40B4-BE49-F238E27FC236}">
                  <a16:creationId xmlns:a16="http://schemas.microsoft.com/office/drawing/2014/main" id="{F27E7BB5-0A31-3F43-8A68-FFA06549BEFA}"/>
                </a:ext>
              </a:extLst>
            </p:cNvPr>
            <p:cNvSpPr/>
            <p:nvPr/>
          </p:nvSpPr>
          <p:spPr>
            <a:xfrm>
              <a:off x="2574756" y="4088961"/>
              <a:ext cx="58695" cy="55888"/>
            </a:xfrm>
            <a:custGeom>
              <a:avLst/>
              <a:gdLst/>
              <a:ahLst/>
              <a:cxnLst/>
              <a:rect l="l" t="t" r="r" b="b"/>
              <a:pathLst>
                <a:path w="3229" h="3067" extrusionOk="0">
                  <a:moveTo>
                    <a:pt x="1484" y="1042"/>
                  </a:moveTo>
                  <a:cubicBezTo>
                    <a:pt x="1670" y="1046"/>
                    <a:pt x="1856" y="1061"/>
                    <a:pt x="2041" y="1114"/>
                  </a:cubicBezTo>
                  <a:cubicBezTo>
                    <a:pt x="2004" y="1114"/>
                    <a:pt x="2041" y="1263"/>
                    <a:pt x="2041" y="1300"/>
                  </a:cubicBezTo>
                  <a:cubicBezTo>
                    <a:pt x="2041" y="1448"/>
                    <a:pt x="2041" y="1597"/>
                    <a:pt x="2041" y="1708"/>
                  </a:cubicBezTo>
                  <a:cubicBezTo>
                    <a:pt x="2041" y="1782"/>
                    <a:pt x="1856" y="1856"/>
                    <a:pt x="1782" y="1893"/>
                  </a:cubicBezTo>
                  <a:cubicBezTo>
                    <a:pt x="1677" y="1946"/>
                    <a:pt x="1683" y="1998"/>
                    <a:pt x="1630" y="1998"/>
                  </a:cubicBezTo>
                  <a:cubicBezTo>
                    <a:pt x="1608" y="1998"/>
                    <a:pt x="1576" y="1989"/>
                    <a:pt x="1522" y="1968"/>
                  </a:cubicBezTo>
                  <a:cubicBezTo>
                    <a:pt x="1040" y="1857"/>
                    <a:pt x="1335" y="1339"/>
                    <a:pt x="1484" y="1042"/>
                  </a:cubicBezTo>
                  <a:close/>
                  <a:moveTo>
                    <a:pt x="1262" y="1"/>
                  </a:moveTo>
                  <a:cubicBezTo>
                    <a:pt x="1072" y="23"/>
                    <a:pt x="940" y="123"/>
                    <a:pt x="864" y="253"/>
                  </a:cubicBezTo>
                  <a:lnTo>
                    <a:pt x="864" y="253"/>
                  </a:lnTo>
                  <a:cubicBezTo>
                    <a:pt x="742" y="281"/>
                    <a:pt x="630" y="365"/>
                    <a:pt x="557" y="520"/>
                  </a:cubicBezTo>
                  <a:cubicBezTo>
                    <a:pt x="149" y="1300"/>
                    <a:pt x="0" y="2042"/>
                    <a:pt x="631" y="2710"/>
                  </a:cubicBezTo>
                  <a:cubicBezTo>
                    <a:pt x="898" y="2947"/>
                    <a:pt x="1237" y="3066"/>
                    <a:pt x="1590" y="3066"/>
                  </a:cubicBezTo>
                  <a:cubicBezTo>
                    <a:pt x="1678" y="3066"/>
                    <a:pt x="1767" y="3059"/>
                    <a:pt x="1856" y="3044"/>
                  </a:cubicBezTo>
                  <a:cubicBezTo>
                    <a:pt x="2190" y="2933"/>
                    <a:pt x="2487" y="2784"/>
                    <a:pt x="2746" y="2524"/>
                  </a:cubicBezTo>
                  <a:cubicBezTo>
                    <a:pt x="3192" y="2116"/>
                    <a:pt x="3229" y="1151"/>
                    <a:pt x="2969" y="632"/>
                  </a:cubicBezTo>
                  <a:cubicBezTo>
                    <a:pt x="2635" y="1"/>
                    <a:pt x="1893" y="1"/>
                    <a:pt x="126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1503;p33">
              <a:extLst>
                <a:ext uri="{FF2B5EF4-FFF2-40B4-BE49-F238E27FC236}">
                  <a16:creationId xmlns:a16="http://schemas.microsoft.com/office/drawing/2014/main" id="{82227090-84AB-D20B-5388-A2B9EEB0BECA}"/>
                </a:ext>
              </a:extLst>
            </p:cNvPr>
            <p:cNvSpPr/>
            <p:nvPr/>
          </p:nvSpPr>
          <p:spPr>
            <a:xfrm>
              <a:off x="2161818" y="3975216"/>
              <a:ext cx="79708" cy="28555"/>
            </a:xfrm>
            <a:custGeom>
              <a:avLst/>
              <a:gdLst/>
              <a:ahLst/>
              <a:cxnLst/>
              <a:rect l="l" t="t" r="r" b="b"/>
              <a:pathLst>
                <a:path w="4385" h="1567" extrusionOk="0">
                  <a:moveTo>
                    <a:pt x="822" y="1"/>
                  </a:moveTo>
                  <a:cubicBezTo>
                    <a:pt x="386" y="1"/>
                    <a:pt x="1" y="537"/>
                    <a:pt x="414" y="862"/>
                  </a:cubicBezTo>
                  <a:lnTo>
                    <a:pt x="414" y="899"/>
                  </a:lnTo>
                  <a:cubicBezTo>
                    <a:pt x="859" y="1159"/>
                    <a:pt x="1342" y="1307"/>
                    <a:pt x="1861" y="1344"/>
                  </a:cubicBezTo>
                  <a:cubicBezTo>
                    <a:pt x="2455" y="1456"/>
                    <a:pt x="3049" y="1530"/>
                    <a:pt x="3643" y="1567"/>
                  </a:cubicBezTo>
                  <a:cubicBezTo>
                    <a:pt x="4385" y="1567"/>
                    <a:pt x="4385" y="491"/>
                    <a:pt x="3643" y="491"/>
                  </a:cubicBezTo>
                  <a:cubicBezTo>
                    <a:pt x="3234" y="491"/>
                    <a:pt x="2826" y="417"/>
                    <a:pt x="2418" y="379"/>
                  </a:cubicBezTo>
                  <a:cubicBezTo>
                    <a:pt x="1973" y="342"/>
                    <a:pt x="1564" y="268"/>
                    <a:pt x="1156" y="120"/>
                  </a:cubicBezTo>
                  <a:cubicBezTo>
                    <a:pt x="1050" y="36"/>
                    <a:pt x="934" y="1"/>
                    <a:pt x="82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1504;p33">
              <a:extLst>
                <a:ext uri="{FF2B5EF4-FFF2-40B4-BE49-F238E27FC236}">
                  <a16:creationId xmlns:a16="http://schemas.microsoft.com/office/drawing/2014/main" id="{F02C8360-EB63-04AF-9D64-8B080E31E3E4}"/>
                </a:ext>
              </a:extLst>
            </p:cNvPr>
            <p:cNvSpPr/>
            <p:nvPr/>
          </p:nvSpPr>
          <p:spPr>
            <a:xfrm>
              <a:off x="2226603" y="3876560"/>
              <a:ext cx="54569" cy="45010"/>
            </a:xfrm>
            <a:custGeom>
              <a:avLst/>
              <a:gdLst/>
              <a:ahLst/>
              <a:cxnLst/>
              <a:rect l="l" t="t" r="r" b="b"/>
              <a:pathLst>
                <a:path w="3002" h="2470" extrusionOk="0">
                  <a:moveTo>
                    <a:pt x="791" y="0"/>
                  </a:moveTo>
                  <a:cubicBezTo>
                    <a:pt x="366" y="0"/>
                    <a:pt x="0" y="549"/>
                    <a:pt x="375" y="895"/>
                  </a:cubicBezTo>
                  <a:cubicBezTo>
                    <a:pt x="969" y="1414"/>
                    <a:pt x="1377" y="2231"/>
                    <a:pt x="2157" y="2454"/>
                  </a:cubicBezTo>
                  <a:cubicBezTo>
                    <a:pt x="2203" y="2464"/>
                    <a:pt x="2247" y="2470"/>
                    <a:pt x="2289" y="2470"/>
                  </a:cubicBezTo>
                  <a:cubicBezTo>
                    <a:pt x="2821" y="2470"/>
                    <a:pt x="3001" y="1658"/>
                    <a:pt x="2417" y="1452"/>
                  </a:cubicBezTo>
                  <a:cubicBezTo>
                    <a:pt x="2231" y="1377"/>
                    <a:pt x="2008" y="1080"/>
                    <a:pt x="1823" y="895"/>
                  </a:cubicBezTo>
                  <a:cubicBezTo>
                    <a:pt x="1600" y="635"/>
                    <a:pt x="1377" y="375"/>
                    <a:pt x="1155" y="153"/>
                  </a:cubicBezTo>
                  <a:cubicBezTo>
                    <a:pt x="1039" y="45"/>
                    <a:pt x="913" y="0"/>
                    <a:pt x="791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1505;p33">
              <a:extLst>
                <a:ext uri="{FF2B5EF4-FFF2-40B4-BE49-F238E27FC236}">
                  <a16:creationId xmlns:a16="http://schemas.microsoft.com/office/drawing/2014/main" id="{A2380B0D-668B-35F3-5535-F03E885FB4CD}"/>
                </a:ext>
              </a:extLst>
            </p:cNvPr>
            <p:cNvSpPr/>
            <p:nvPr/>
          </p:nvSpPr>
          <p:spPr>
            <a:xfrm>
              <a:off x="2311255" y="3823405"/>
              <a:ext cx="53696" cy="60972"/>
            </a:xfrm>
            <a:custGeom>
              <a:avLst/>
              <a:gdLst/>
              <a:ahLst/>
              <a:cxnLst/>
              <a:rect l="l" t="t" r="r" b="b"/>
              <a:pathLst>
                <a:path w="2954" h="3346" extrusionOk="0">
                  <a:moveTo>
                    <a:pt x="653" y="0"/>
                  </a:moveTo>
                  <a:cubicBezTo>
                    <a:pt x="325" y="0"/>
                    <a:pt x="0" y="255"/>
                    <a:pt x="135" y="658"/>
                  </a:cubicBezTo>
                  <a:cubicBezTo>
                    <a:pt x="469" y="1585"/>
                    <a:pt x="1211" y="2290"/>
                    <a:pt x="1767" y="3107"/>
                  </a:cubicBezTo>
                  <a:cubicBezTo>
                    <a:pt x="1880" y="3275"/>
                    <a:pt x="2043" y="3345"/>
                    <a:pt x="2206" y="3345"/>
                  </a:cubicBezTo>
                  <a:cubicBezTo>
                    <a:pt x="2581" y="3345"/>
                    <a:pt x="2954" y="2975"/>
                    <a:pt x="2695" y="2587"/>
                  </a:cubicBezTo>
                  <a:cubicBezTo>
                    <a:pt x="2176" y="1845"/>
                    <a:pt x="1471" y="1177"/>
                    <a:pt x="1174" y="361"/>
                  </a:cubicBezTo>
                  <a:cubicBezTo>
                    <a:pt x="1085" y="110"/>
                    <a:pt x="868" y="0"/>
                    <a:pt x="65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Google Shape;1506;p33">
              <a:extLst>
                <a:ext uri="{FF2B5EF4-FFF2-40B4-BE49-F238E27FC236}">
                  <a16:creationId xmlns:a16="http://schemas.microsoft.com/office/drawing/2014/main" id="{7F232CDD-8C21-3F3D-6ADD-DAC10D1B66A6}"/>
                </a:ext>
              </a:extLst>
            </p:cNvPr>
            <p:cNvSpPr/>
            <p:nvPr/>
          </p:nvSpPr>
          <p:spPr>
            <a:xfrm>
              <a:off x="2561741" y="3794996"/>
              <a:ext cx="43535" cy="65710"/>
            </a:xfrm>
            <a:custGeom>
              <a:avLst/>
              <a:gdLst/>
              <a:ahLst/>
              <a:cxnLst/>
              <a:rect l="l" t="t" r="r" b="b"/>
              <a:pathLst>
                <a:path w="2395" h="3606" extrusionOk="0">
                  <a:moveTo>
                    <a:pt x="1746" y="1"/>
                  </a:moveTo>
                  <a:cubicBezTo>
                    <a:pt x="1528" y="1"/>
                    <a:pt x="1302" y="111"/>
                    <a:pt x="1199" y="361"/>
                  </a:cubicBezTo>
                  <a:lnTo>
                    <a:pt x="160" y="2959"/>
                  </a:lnTo>
                  <a:cubicBezTo>
                    <a:pt x="1" y="3345"/>
                    <a:pt x="328" y="3606"/>
                    <a:pt x="665" y="3606"/>
                  </a:cubicBezTo>
                  <a:cubicBezTo>
                    <a:pt x="880" y="3606"/>
                    <a:pt x="1098" y="3501"/>
                    <a:pt x="1199" y="3256"/>
                  </a:cubicBezTo>
                  <a:lnTo>
                    <a:pt x="2238" y="658"/>
                  </a:lnTo>
                  <a:cubicBezTo>
                    <a:pt x="2395" y="255"/>
                    <a:pt x="2079" y="1"/>
                    <a:pt x="17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oogle Shape;1507;p33">
              <a:extLst>
                <a:ext uri="{FF2B5EF4-FFF2-40B4-BE49-F238E27FC236}">
                  <a16:creationId xmlns:a16="http://schemas.microsoft.com/office/drawing/2014/main" id="{6D073B3F-4095-DF7D-50B1-1E13DBE18676}"/>
                </a:ext>
              </a:extLst>
            </p:cNvPr>
            <p:cNvSpPr/>
            <p:nvPr/>
          </p:nvSpPr>
          <p:spPr>
            <a:xfrm>
              <a:off x="2516734" y="3789402"/>
              <a:ext cx="19577" cy="48199"/>
            </a:xfrm>
            <a:custGeom>
              <a:avLst/>
              <a:gdLst/>
              <a:ahLst/>
              <a:cxnLst/>
              <a:rect l="l" t="t" r="r" b="b"/>
              <a:pathLst>
                <a:path w="1077" h="2645" extrusionOk="0">
                  <a:moveTo>
                    <a:pt x="539" y="0"/>
                  </a:moveTo>
                  <a:cubicBezTo>
                    <a:pt x="270" y="0"/>
                    <a:pt x="1" y="186"/>
                    <a:pt x="1" y="557"/>
                  </a:cubicBezTo>
                  <a:lnTo>
                    <a:pt x="1" y="2115"/>
                  </a:lnTo>
                  <a:cubicBezTo>
                    <a:pt x="1" y="2468"/>
                    <a:pt x="270" y="2644"/>
                    <a:pt x="539" y="2644"/>
                  </a:cubicBezTo>
                  <a:cubicBezTo>
                    <a:pt x="808" y="2644"/>
                    <a:pt x="1077" y="2468"/>
                    <a:pt x="1077" y="2115"/>
                  </a:cubicBezTo>
                  <a:lnTo>
                    <a:pt x="1077" y="557"/>
                  </a:lnTo>
                  <a:cubicBezTo>
                    <a:pt x="1077" y="186"/>
                    <a:pt x="808" y="0"/>
                    <a:pt x="539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1508;p33">
              <a:extLst>
                <a:ext uri="{FF2B5EF4-FFF2-40B4-BE49-F238E27FC236}">
                  <a16:creationId xmlns:a16="http://schemas.microsoft.com/office/drawing/2014/main" id="{B49FF4E0-333E-C25A-32B4-4D13AA846C9A}"/>
                </a:ext>
              </a:extLst>
            </p:cNvPr>
            <p:cNvSpPr/>
            <p:nvPr/>
          </p:nvSpPr>
          <p:spPr>
            <a:xfrm>
              <a:off x="2235710" y="4160503"/>
              <a:ext cx="110446" cy="127849"/>
            </a:xfrm>
            <a:custGeom>
              <a:avLst/>
              <a:gdLst/>
              <a:ahLst/>
              <a:cxnLst/>
              <a:rect l="l" t="t" r="r" b="b"/>
              <a:pathLst>
                <a:path w="6076" h="7016" extrusionOk="0">
                  <a:moveTo>
                    <a:pt x="643" y="1"/>
                  </a:moveTo>
                  <a:cubicBezTo>
                    <a:pt x="323" y="1"/>
                    <a:pt x="0" y="260"/>
                    <a:pt x="134" y="639"/>
                  </a:cubicBezTo>
                  <a:cubicBezTo>
                    <a:pt x="988" y="3274"/>
                    <a:pt x="3029" y="4981"/>
                    <a:pt x="4959" y="6874"/>
                  </a:cubicBezTo>
                  <a:cubicBezTo>
                    <a:pt x="5058" y="6973"/>
                    <a:pt x="5174" y="7015"/>
                    <a:pt x="5289" y="7015"/>
                  </a:cubicBezTo>
                  <a:cubicBezTo>
                    <a:pt x="5689" y="7015"/>
                    <a:pt x="6075" y="6506"/>
                    <a:pt x="5701" y="6132"/>
                  </a:cubicBezTo>
                  <a:cubicBezTo>
                    <a:pt x="3957" y="4388"/>
                    <a:pt x="1953" y="2792"/>
                    <a:pt x="1136" y="380"/>
                  </a:cubicBezTo>
                  <a:cubicBezTo>
                    <a:pt x="1062" y="114"/>
                    <a:pt x="853" y="1"/>
                    <a:pt x="643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Google Shape;1509;p33">
              <a:extLst>
                <a:ext uri="{FF2B5EF4-FFF2-40B4-BE49-F238E27FC236}">
                  <a16:creationId xmlns:a16="http://schemas.microsoft.com/office/drawing/2014/main" id="{BF769657-7611-59D9-EA53-9C4F2CE2806D}"/>
                </a:ext>
              </a:extLst>
            </p:cNvPr>
            <p:cNvSpPr/>
            <p:nvPr/>
          </p:nvSpPr>
          <p:spPr>
            <a:xfrm>
              <a:off x="2248270" y="4260453"/>
              <a:ext cx="73274" cy="65492"/>
            </a:xfrm>
            <a:custGeom>
              <a:avLst/>
              <a:gdLst/>
              <a:ahLst/>
              <a:cxnLst/>
              <a:rect l="l" t="t" r="r" b="b"/>
              <a:pathLst>
                <a:path w="4031" h="3594" extrusionOk="0">
                  <a:moveTo>
                    <a:pt x="748" y="0"/>
                  </a:moveTo>
                  <a:cubicBezTo>
                    <a:pt x="373" y="0"/>
                    <a:pt x="1" y="370"/>
                    <a:pt x="260" y="758"/>
                  </a:cubicBezTo>
                  <a:cubicBezTo>
                    <a:pt x="1002" y="1797"/>
                    <a:pt x="2078" y="2576"/>
                    <a:pt x="2969" y="3467"/>
                  </a:cubicBezTo>
                  <a:cubicBezTo>
                    <a:pt x="3074" y="3556"/>
                    <a:pt x="3187" y="3594"/>
                    <a:pt x="3297" y="3594"/>
                  </a:cubicBezTo>
                  <a:cubicBezTo>
                    <a:pt x="3691" y="3594"/>
                    <a:pt x="4030" y="3102"/>
                    <a:pt x="3711" y="2725"/>
                  </a:cubicBezTo>
                  <a:cubicBezTo>
                    <a:pt x="3266" y="2280"/>
                    <a:pt x="2857" y="1834"/>
                    <a:pt x="2375" y="1426"/>
                  </a:cubicBezTo>
                  <a:cubicBezTo>
                    <a:pt x="1930" y="1092"/>
                    <a:pt x="1521" y="684"/>
                    <a:pt x="1187" y="238"/>
                  </a:cubicBezTo>
                  <a:cubicBezTo>
                    <a:pt x="1075" y="70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Google Shape;1510;p33">
              <a:extLst>
                <a:ext uri="{FF2B5EF4-FFF2-40B4-BE49-F238E27FC236}">
                  <a16:creationId xmlns:a16="http://schemas.microsoft.com/office/drawing/2014/main" id="{7FF9F4E6-025D-483E-E9DB-152BB6EFD703}"/>
                </a:ext>
              </a:extLst>
            </p:cNvPr>
            <p:cNvSpPr/>
            <p:nvPr/>
          </p:nvSpPr>
          <p:spPr>
            <a:xfrm>
              <a:off x="2665008" y="4003625"/>
              <a:ext cx="64239" cy="200065"/>
            </a:xfrm>
            <a:custGeom>
              <a:avLst/>
              <a:gdLst/>
              <a:ahLst/>
              <a:cxnLst/>
              <a:rect l="l" t="t" r="r" b="b"/>
              <a:pathLst>
                <a:path w="3534" h="10979" extrusionOk="0">
                  <a:moveTo>
                    <a:pt x="1760" y="0"/>
                  </a:moveTo>
                  <a:cubicBezTo>
                    <a:pt x="1440" y="0"/>
                    <a:pt x="1121" y="259"/>
                    <a:pt x="1233" y="639"/>
                  </a:cubicBezTo>
                  <a:lnTo>
                    <a:pt x="1270" y="639"/>
                  </a:lnTo>
                  <a:cubicBezTo>
                    <a:pt x="2235" y="3756"/>
                    <a:pt x="2532" y="7393"/>
                    <a:pt x="342" y="10028"/>
                  </a:cubicBezTo>
                  <a:cubicBezTo>
                    <a:pt x="0" y="10427"/>
                    <a:pt x="358" y="10978"/>
                    <a:pt x="744" y="10978"/>
                  </a:cubicBezTo>
                  <a:cubicBezTo>
                    <a:pt x="861" y="10978"/>
                    <a:pt x="981" y="10928"/>
                    <a:pt x="1084" y="10807"/>
                  </a:cubicBezTo>
                  <a:cubicBezTo>
                    <a:pt x="3534" y="7838"/>
                    <a:pt x="3348" y="3867"/>
                    <a:pt x="2272" y="379"/>
                  </a:cubicBezTo>
                  <a:cubicBezTo>
                    <a:pt x="2183" y="113"/>
                    <a:pt x="1971" y="0"/>
                    <a:pt x="1760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Google Shape;1511;p33">
              <a:extLst>
                <a:ext uri="{FF2B5EF4-FFF2-40B4-BE49-F238E27FC236}">
                  <a16:creationId xmlns:a16="http://schemas.microsoft.com/office/drawing/2014/main" id="{CCDDC8BF-144C-A73D-6A9B-23C37A23FA90}"/>
                </a:ext>
              </a:extLst>
            </p:cNvPr>
            <p:cNvSpPr/>
            <p:nvPr/>
          </p:nvSpPr>
          <p:spPr>
            <a:xfrm>
              <a:off x="2641359" y="4235871"/>
              <a:ext cx="36028" cy="33821"/>
            </a:xfrm>
            <a:custGeom>
              <a:avLst/>
              <a:gdLst/>
              <a:ahLst/>
              <a:cxnLst/>
              <a:rect l="l" t="t" r="r" b="b"/>
              <a:pathLst>
                <a:path w="1982" h="1856" extrusionOk="0">
                  <a:moveTo>
                    <a:pt x="1235" y="1"/>
                  </a:moveTo>
                  <a:cubicBezTo>
                    <a:pt x="1110" y="1"/>
                    <a:pt x="979" y="53"/>
                    <a:pt x="864" y="177"/>
                  </a:cubicBezTo>
                  <a:cubicBezTo>
                    <a:pt x="752" y="289"/>
                    <a:pt x="641" y="437"/>
                    <a:pt x="567" y="586"/>
                  </a:cubicBezTo>
                  <a:cubicBezTo>
                    <a:pt x="530" y="697"/>
                    <a:pt x="456" y="808"/>
                    <a:pt x="344" y="957"/>
                  </a:cubicBezTo>
                  <a:cubicBezTo>
                    <a:pt x="1" y="1329"/>
                    <a:pt x="364" y="1855"/>
                    <a:pt x="769" y="1855"/>
                  </a:cubicBezTo>
                  <a:cubicBezTo>
                    <a:pt x="889" y="1855"/>
                    <a:pt x="1013" y="1809"/>
                    <a:pt x="1124" y="1699"/>
                  </a:cubicBezTo>
                  <a:cubicBezTo>
                    <a:pt x="1235" y="1587"/>
                    <a:pt x="1309" y="1439"/>
                    <a:pt x="1420" y="1291"/>
                  </a:cubicBezTo>
                  <a:cubicBezTo>
                    <a:pt x="1458" y="1142"/>
                    <a:pt x="1532" y="1031"/>
                    <a:pt x="1643" y="920"/>
                  </a:cubicBezTo>
                  <a:cubicBezTo>
                    <a:pt x="1982" y="524"/>
                    <a:pt x="1634" y="1"/>
                    <a:pt x="1235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rrow: Up 7">
            <a:extLst>
              <a:ext uri="{FF2B5EF4-FFF2-40B4-BE49-F238E27FC236}">
                <a16:creationId xmlns:a16="http://schemas.microsoft.com/office/drawing/2014/main" id="{C834953B-2C78-806C-CEF1-11730E44307F}"/>
              </a:ext>
            </a:extLst>
          </p:cNvPr>
          <p:cNvSpPr/>
          <p:nvPr/>
        </p:nvSpPr>
        <p:spPr>
          <a:xfrm>
            <a:off x="3869225" y="4151925"/>
            <a:ext cx="557555" cy="457200"/>
          </a:xfrm>
          <a:prstGeom prst="upArrow">
            <a:avLst/>
          </a:prstGeom>
          <a:solidFill>
            <a:srgbClr val="608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AFDEF2D-B4BA-2965-EA9D-AF03E964EC24}"/>
              </a:ext>
            </a:extLst>
          </p:cNvPr>
          <p:cNvSpPr/>
          <p:nvPr/>
        </p:nvSpPr>
        <p:spPr>
          <a:xfrm rot="10800000">
            <a:off x="1322504" y="4167155"/>
            <a:ext cx="534697" cy="457200"/>
          </a:xfrm>
          <a:prstGeom prst="upArrow">
            <a:avLst/>
          </a:prstGeom>
          <a:solidFill>
            <a:srgbClr val="608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F64BD40-0B6F-8A67-C6E3-24AAF7DECA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2728" y="4371053"/>
            <a:ext cx="3216891" cy="272106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FEFA872-6A9A-29B1-A03C-EEC5A4137BEC}"/>
              </a:ext>
            </a:extLst>
          </p:cNvPr>
          <p:cNvSpPr txBox="1"/>
          <p:nvPr/>
        </p:nvSpPr>
        <p:spPr>
          <a:xfrm>
            <a:off x="5665002" y="3076004"/>
            <a:ext cx="5811701" cy="2249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bg1"/>
                </a:solidFill>
              </a:rPr>
              <a:t>Main advantages:</a:t>
            </a:r>
          </a:p>
          <a:p>
            <a:pPr marL="7425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Captures regional/local information </a:t>
            </a:r>
          </a:p>
          <a:p>
            <a:pPr marL="7425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Includes the entire economy</a:t>
            </a:r>
          </a:p>
          <a:p>
            <a:pPr marL="7425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Directly linked to policy action: occupations -&gt; tasks -&gt; skills -&gt; training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F3A2B-DEAD-447F-CA96-8ED9C56355F7}"/>
              </a:ext>
            </a:extLst>
          </p:cNvPr>
          <p:cNvSpPr txBox="1"/>
          <p:nvPr/>
        </p:nvSpPr>
        <p:spPr>
          <a:xfrm>
            <a:off x="758641" y="2713972"/>
            <a:ext cx="433149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chemeClr val="bg1"/>
                </a:solidFill>
              </a:rPr>
              <a:t>Top down                     Bottom up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8B6B53-322B-5B14-C9FF-98412F2E030A}"/>
              </a:ext>
            </a:extLst>
          </p:cNvPr>
          <p:cNvSpPr/>
          <p:nvPr/>
        </p:nvSpPr>
        <p:spPr>
          <a:xfrm>
            <a:off x="1440000" y="839267"/>
            <a:ext cx="3689734" cy="228708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421" y="237600"/>
            <a:ext cx="11121897" cy="1022400"/>
          </a:xfrm>
        </p:spPr>
        <p:txBody>
          <a:bodyPr/>
          <a:lstStyle/>
          <a:p>
            <a:r>
              <a:rPr lang="en-GB" dirty="0"/>
              <a:t>Local labour markets are greening… slowly</a:t>
            </a:r>
            <a:endParaRPr lang="en-GB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4000" y="1601999"/>
            <a:ext cx="10958400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802994" y="1389582"/>
            <a:ext cx="4754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 Body)"/>
              </a:rPr>
              <a:t>Little change in share of green jobs…</a:t>
            </a:r>
            <a:endParaRPr lang="en-GB" sz="2000" dirty="0">
              <a:solidFill>
                <a:schemeClr val="bg1"/>
              </a:solidFill>
              <a:latin typeface="Arial Body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1903" y="1401944"/>
            <a:ext cx="5040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 Body)"/>
              </a:rPr>
              <a:t>… but the demand is increasingly green</a:t>
            </a:r>
            <a:endParaRPr lang="en-GB" sz="2000" dirty="0">
              <a:solidFill>
                <a:schemeClr val="bg1"/>
              </a:solidFill>
              <a:latin typeface="Arial Body)"/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314338D-4462-FE1F-BD1E-7E6E4AC3D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89" b="17361"/>
          <a:stretch/>
        </p:blipFill>
        <p:spPr>
          <a:xfrm>
            <a:off x="6415893" y="1943998"/>
            <a:ext cx="5480444" cy="32197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471B15-34CE-5C8F-47D3-355AE18BDCCE}"/>
              </a:ext>
            </a:extLst>
          </p:cNvPr>
          <p:cNvGrpSpPr/>
          <p:nvPr/>
        </p:nvGrpSpPr>
        <p:grpSpPr>
          <a:xfrm>
            <a:off x="-2811179" y="1947569"/>
            <a:ext cx="8803933" cy="2766016"/>
            <a:chOff x="-2221105" y="4581785"/>
            <a:chExt cx="7707384" cy="22399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6DF114-B2F1-CA99-C09F-1E364D1F2F2F}"/>
                </a:ext>
              </a:extLst>
            </p:cNvPr>
            <p:cNvSpPr txBox="1"/>
            <p:nvPr/>
          </p:nvSpPr>
          <p:spPr>
            <a:xfrm>
              <a:off x="822950" y="5086431"/>
              <a:ext cx="4281438" cy="1470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>
                  <a:solidFill>
                    <a:schemeClr val="bg1"/>
                  </a:solidFill>
                </a:rPr>
                <a:t> Around </a:t>
              </a:r>
              <a:r>
                <a:rPr lang="en-US" sz="2800" b="1" dirty="0">
                  <a:solidFill>
                    <a:srgbClr val="089342"/>
                  </a:solidFill>
                </a:rPr>
                <a:t>18%</a:t>
              </a:r>
              <a:r>
                <a:rPr lang="en-US" sz="2800" dirty="0">
                  <a:solidFill>
                    <a:schemeClr val="bg1"/>
                  </a:solidFill>
                </a:rPr>
                <a:t> of workers in the OECD have jobs with a significant share of green tasks, up from </a:t>
              </a:r>
              <a:r>
                <a:rPr lang="en-US" sz="2800" b="1" dirty="0">
                  <a:solidFill>
                    <a:srgbClr val="089342"/>
                  </a:solidFill>
                </a:rPr>
                <a:t>16%</a:t>
              </a:r>
              <a:r>
                <a:rPr lang="en-US" sz="2800" dirty="0">
                  <a:solidFill>
                    <a:schemeClr val="bg1"/>
                  </a:solidFill>
                </a:rPr>
                <a:t> a decade ago</a:t>
              </a:r>
            </a:p>
          </p:txBody>
        </p:sp>
        <p:sp>
          <p:nvSpPr>
            <p:cNvPr id="12" name="Google Shape;1469;p33">
              <a:extLst>
                <a:ext uri="{FF2B5EF4-FFF2-40B4-BE49-F238E27FC236}">
                  <a16:creationId xmlns:a16="http://schemas.microsoft.com/office/drawing/2014/main" id="{445F0F6B-6145-3742-AF8D-8F9FB42CBD53}"/>
                </a:ext>
              </a:extLst>
            </p:cNvPr>
            <p:cNvSpPr/>
            <p:nvPr/>
          </p:nvSpPr>
          <p:spPr>
            <a:xfrm rot="16200000">
              <a:off x="2085412" y="3420828"/>
              <a:ext cx="2003890" cy="4797844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BCD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oogle Shape;1491;p33">
              <a:extLst>
                <a:ext uri="{FF2B5EF4-FFF2-40B4-BE49-F238E27FC236}">
                  <a16:creationId xmlns:a16="http://schemas.microsoft.com/office/drawing/2014/main" id="{3E338ABF-F88D-6E28-5A24-E3936B7783C4}"/>
                </a:ext>
              </a:extLst>
            </p:cNvPr>
            <p:cNvGrpSpPr/>
            <p:nvPr/>
          </p:nvGrpSpPr>
          <p:grpSpPr>
            <a:xfrm>
              <a:off x="-2221105" y="4581785"/>
              <a:ext cx="3286806" cy="761092"/>
              <a:chOff x="-50561" y="3789402"/>
              <a:chExt cx="2779808" cy="679043"/>
            </a:xfrm>
          </p:grpSpPr>
          <p:sp>
            <p:nvSpPr>
              <p:cNvPr id="14" name="Google Shape;1492;p33">
                <a:extLst>
                  <a:ext uri="{FF2B5EF4-FFF2-40B4-BE49-F238E27FC236}">
                    <a16:creationId xmlns:a16="http://schemas.microsoft.com/office/drawing/2014/main" id="{64D66057-689A-E7FF-EBC1-FED25AE5BD2F}"/>
                  </a:ext>
                </a:extLst>
              </p:cNvPr>
              <p:cNvSpPr/>
              <p:nvPr/>
            </p:nvSpPr>
            <p:spPr>
              <a:xfrm>
                <a:off x="2280068" y="3895885"/>
                <a:ext cx="397342" cy="405104"/>
              </a:xfrm>
              <a:custGeom>
                <a:avLst/>
                <a:gdLst/>
                <a:ahLst/>
                <a:cxnLst/>
                <a:rect l="l" t="t" r="r" b="b"/>
                <a:pathLst>
                  <a:path w="21859" h="22231" extrusionOk="0">
                    <a:moveTo>
                      <a:pt x="11972" y="0"/>
                    </a:moveTo>
                    <a:cubicBezTo>
                      <a:pt x="8260" y="0"/>
                      <a:pt x="4352" y="2201"/>
                      <a:pt x="2339" y="5048"/>
                    </a:cubicBezTo>
                    <a:cubicBezTo>
                      <a:pt x="1" y="8685"/>
                      <a:pt x="2079" y="13361"/>
                      <a:pt x="4417" y="16515"/>
                    </a:cubicBezTo>
                    <a:cubicBezTo>
                      <a:pt x="5976" y="18853"/>
                      <a:pt x="8054" y="20152"/>
                      <a:pt x="9612" y="22230"/>
                    </a:cubicBezTo>
                    <a:lnTo>
                      <a:pt x="17406" y="20412"/>
                    </a:lnTo>
                    <a:cubicBezTo>
                      <a:pt x="19261" y="17295"/>
                      <a:pt x="21599" y="13880"/>
                      <a:pt x="21599" y="10244"/>
                    </a:cubicBezTo>
                    <a:cubicBezTo>
                      <a:pt x="21859" y="6347"/>
                      <a:pt x="18482" y="1894"/>
                      <a:pt x="15105" y="595"/>
                    </a:cubicBezTo>
                    <a:cubicBezTo>
                      <a:pt x="14111" y="186"/>
                      <a:pt x="13050" y="0"/>
                      <a:pt x="11972" y="0"/>
                    </a:cubicBezTo>
                    <a:close/>
                  </a:path>
                </a:pathLst>
              </a:custGeom>
              <a:solidFill>
                <a:srgbClr val="C3DA7D"/>
              </a:solidFill>
              <a:ln>
                <a:solidFill>
                  <a:srgbClr val="3784AC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493;p33">
                <a:extLst>
                  <a:ext uri="{FF2B5EF4-FFF2-40B4-BE49-F238E27FC236}">
                    <a16:creationId xmlns:a16="http://schemas.microsoft.com/office/drawing/2014/main" id="{A2FFB42D-1DCC-8EBA-B471-43F711F26AB2}"/>
                  </a:ext>
                </a:extLst>
              </p:cNvPr>
              <p:cNvSpPr/>
              <p:nvPr/>
            </p:nvSpPr>
            <p:spPr>
              <a:xfrm>
                <a:off x="2275246" y="3898773"/>
                <a:ext cx="421627" cy="423637"/>
              </a:xfrm>
              <a:custGeom>
                <a:avLst/>
                <a:gdLst/>
                <a:ahLst/>
                <a:cxnLst/>
                <a:rect l="l" t="t" r="r" b="b"/>
                <a:pathLst>
                  <a:path w="23195" h="23248" extrusionOk="0">
                    <a:moveTo>
                      <a:pt x="11185" y="0"/>
                    </a:moveTo>
                    <a:cubicBezTo>
                      <a:pt x="10529" y="0"/>
                      <a:pt x="9866" y="64"/>
                      <a:pt x="9204" y="195"/>
                    </a:cubicBezTo>
                    <a:cubicBezTo>
                      <a:pt x="4713" y="1012"/>
                      <a:pt x="334" y="4612"/>
                      <a:pt x="297" y="9399"/>
                    </a:cubicBezTo>
                    <a:cubicBezTo>
                      <a:pt x="260" y="15299"/>
                      <a:pt x="5493" y="18936"/>
                      <a:pt x="8795" y="23055"/>
                    </a:cubicBezTo>
                    <a:cubicBezTo>
                      <a:pt x="8895" y="23191"/>
                      <a:pt x="9014" y="23247"/>
                      <a:pt x="9132" y="23247"/>
                    </a:cubicBezTo>
                    <a:cubicBezTo>
                      <a:pt x="9497" y="23247"/>
                      <a:pt x="9846" y="22706"/>
                      <a:pt x="9538" y="22313"/>
                    </a:cubicBezTo>
                    <a:cubicBezTo>
                      <a:pt x="6754" y="18825"/>
                      <a:pt x="3377" y="16338"/>
                      <a:pt x="1856" y="11959"/>
                    </a:cubicBezTo>
                    <a:cubicBezTo>
                      <a:pt x="0" y="6615"/>
                      <a:pt x="4157" y="2756"/>
                      <a:pt x="8870" y="1346"/>
                    </a:cubicBezTo>
                    <a:cubicBezTo>
                      <a:pt x="9702" y="1098"/>
                      <a:pt x="10514" y="982"/>
                      <a:pt x="11300" y="982"/>
                    </a:cubicBezTo>
                    <a:cubicBezTo>
                      <a:pt x="14861" y="982"/>
                      <a:pt x="17875" y="3363"/>
                      <a:pt x="19669" y="6615"/>
                    </a:cubicBezTo>
                    <a:cubicBezTo>
                      <a:pt x="22304" y="11477"/>
                      <a:pt x="18927" y="16487"/>
                      <a:pt x="16514" y="20606"/>
                    </a:cubicBezTo>
                    <a:cubicBezTo>
                      <a:pt x="16259" y="21014"/>
                      <a:pt x="16617" y="21404"/>
                      <a:pt x="16987" y="21404"/>
                    </a:cubicBezTo>
                    <a:cubicBezTo>
                      <a:pt x="17155" y="21404"/>
                      <a:pt x="17326" y="21323"/>
                      <a:pt x="17442" y="21126"/>
                    </a:cubicBezTo>
                    <a:cubicBezTo>
                      <a:pt x="20225" y="16375"/>
                      <a:pt x="23194" y="11588"/>
                      <a:pt x="20597" y="6096"/>
                    </a:cubicBezTo>
                    <a:cubicBezTo>
                      <a:pt x="18876" y="2337"/>
                      <a:pt x="15161" y="0"/>
                      <a:pt x="11185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solidFill>
                  <a:srgbClr val="BCDEAE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494;p33">
                <a:extLst>
                  <a:ext uri="{FF2B5EF4-FFF2-40B4-BE49-F238E27FC236}">
                    <a16:creationId xmlns:a16="http://schemas.microsoft.com/office/drawing/2014/main" id="{05CDE8EA-D085-1AA8-9034-22D5B82B02C6}"/>
                  </a:ext>
                </a:extLst>
              </p:cNvPr>
              <p:cNvSpPr/>
              <p:nvPr/>
            </p:nvSpPr>
            <p:spPr>
              <a:xfrm>
                <a:off x="2398689" y="4055997"/>
                <a:ext cx="164761" cy="241922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13276" extrusionOk="0">
                    <a:moveTo>
                      <a:pt x="7349" y="1"/>
                    </a:moveTo>
                    <a:cubicBezTo>
                      <a:pt x="7290" y="1"/>
                      <a:pt x="7228" y="10"/>
                      <a:pt x="7163" y="29"/>
                    </a:cubicBezTo>
                    <a:cubicBezTo>
                      <a:pt x="6251" y="389"/>
                      <a:pt x="6030" y="1040"/>
                      <a:pt x="5862" y="1753"/>
                    </a:cubicBezTo>
                    <a:lnTo>
                      <a:pt x="5862" y="1753"/>
                    </a:lnTo>
                    <a:cubicBezTo>
                      <a:pt x="5682" y="1085"/>
                      <a:pt x="5395" y="495"/>
                      <a:pt x="4788" y="400"/>
                    </a:cubicBezTo>
                    <a:cubicBezTo>
                      <a:pt x="4726" y="391"/>
                      <a:pt x="4666" y="387"/>
                      <a:pt x="4609" y="387"/>
                    </a:cubicBezTo>
                    <a:cubicBezTo>
                      <a:pt x="3382" y="387"/>
                      <a:pt x="3246" y="2290"/>
                      <a:pt x="3209" y="3647"/>
                    </a:cubicBezTo>
                    <a:lnTo>
                      <a:pt x="3209" y="3647"/>
                    </a:lnTo>
                    <a:cubicBezTo>
                      <a:pt x="2600" y="2725"/>
                      <a:pt x="1697" y="1334"/>
                      <a:pt x="1011" y="1334"/>
                    </a:cubicBezTo>
                    <a:cubicBezTo>
                      <a:pt x="722" y="1334"/>
                      <a:pt x="471" y="1582"/>
                      <a:pt x="297" y="2218"/>
                    </a:cubicBezTo>
                    <a:cubicBezTo>
                      <a:pt x="0" y="3294"/>
                      <a:pt x="743" y="5447"/>
                      <a:pt x="928" y="6560"/>
                    </a:cubicBezTo>
                    <a:cubicBezTo>
                      <a:pt x="1230" y="8573"/>
                      <a:pt x="2473" y="10617"/>
                      <a:pt x="3422" y="12472"/>
                    </a:cubicBezTo>
                    <a:lnTo>
                      <a:pt x="3422" y="12472"/>
                    </a:lnTo>
                    <a:cubicBezTo>
                      <a:pt x="3403" y="12611"/>
                      <a:pt x="3441" y="12764"/>
                      <a:pt x="3563" y="12906"/>
                    </a:cubicBezTo>
                    <a:lnTo>
                      <a:pt x="3563" y="12906"/>
                    </a:lnTo>
                    <a:lnTo>
                      <a:pt x="3526" y="12869"/>
                    </a:lnTo>
                    <a:lnTo>
                      <a:pt x="3563" y="12906"/>
                    </a:lnTo>
                    <a:lnTo>
                      <a:pt x="3563" y="12906"/>
                    </a:lnTo>
                    <a:lnTo>
                      <a:pt x="3786" y="13128"/>
                    </a:lnTo>
                    <a:cubicBezTo>
                      <a:pt x="3898" y="13231"/>
                      <a:pt x="4026" y="13275"/>
                      <a:pt x="4151" y="13275"/>
                    </a:cubicBezTo>
                    <a:cubicBezTo>
                      <a:pt x="4522" y="13275"/>
                      <a:pt x="4861" y="12886"/>
                      <a:pt x="4639" y="12498"/>
                    </a:cubicBezTo>
                    <a:cubicBezTo>
                      <a:pt x="3192" y="9603"/>
                      <a:pt x="1596" y="6708"/>
                      <a:pt x="1596" y="3368"/>
                    </a:cubicBezTo>
                    <a:cubicBezTo>
                      <a:pt x="1596" y="3187"/>
                      <a:pt x="1325" y="2734"/>
                      <a:pt x="1406" y="2734"/>
                    </a:cubicBezTo>
                    <a:cubicBezTo>
                      <a:pt x="1424" y="2734"/>
                      <a:pt x="1460" y="2757"/>
                      <a:pt x="1522" y="2812"/>
                    </a:cubicBezTo>
                    <a:cubicBezTo>
                      <a:pt x="1856" y="3257"/>
                      <a:pt x="2153" y="3740"/>
                      <a:pt x="2338" y="4259"/>
                    </a:cubicBezTo>
                    <a:cubicBezTo>
                      <a:pt x="2524" y="4816"/>
                      <a:pt x="2969" y="5261"/>
                      <a:pt x="3526" y="5447"/>
                    </a:cubicBezTo>
                    <a:cubicBezTo>
                      <a:pt x="3577" y="5459"/>
                      <a:pt x="3628" y="5466"/>
                      <a:pt x="3678" y="5466"/>
                    </a:cubicBezTo>
                    <a:cubicBezTo>
                      <a:pt x="3918" y="5466"/>
                      <a:pt x="4132" y="5321"/>
                      <a:pt x="4194" y="5076"/>
                    </a:cubicBezTo>
                    <a:cubicBezTo>
                      <a:pt x="4231" y="4704"/>
                      <a:pt x="4268" y="4370"/>
                      <a:pt x="4305" y="3999"/>
                    </a:cubicBezTo>
                    <a:cubicBezTo>
                      <a:pt x="4305" y="3789"/>
                      <a:pt x="4604" y="1789"/>
                      <a:pt x="4730" y="1789"/>
                    </a:cubicBezTo>
                    <a:cubicBezTo>
                      <a:pt x="4738" y="1789"/>
                      <a:pt x="4744" y="1796"/>
                      <a:pt x="4751" y="1810"/>
                    </a:cubicBezTo>
                    <a:cubicBezTo>
                      <a:pt x="5010" y="2441"/>
                      <a:pt x="5047" y="3146"/>
                      <a:pt x="5270" y="3777"/>
                    </a:cubicBezTo>
                    <a:cubicBezTo>
                      <a:pt x="5352" y="4023"/>
                      <a:pt x="5571" y="4156"/>
                      <a:pt x="5788" y="4156"/>
                    </a:cubicBezTo>
                    <a:cubicBezTo>
                      <a:pt x="5963" y="4156"/>
                      <a:pt x="6136" y="4070"/>
                      <a:pt x="6235" y="3888"/>
                    </a:cubicBezTo>
                    <a:cubicBezTo>
                      <a:pt x="6532" y="3331"/>
                      <a:pt x="6717" y="2738"/>
                      <a:pt x="6792" y="2107"/>
                    </a:cubicBezTo>
                    <a:cubicBezTo>
                      <a:pt x="6852" y="1822"/>
                      <a:pt x="6900" y="1712"/>
                      <a:pt x="6939" y="1712"/>
                    </a:cubicBezTo>
                    <a:cubicBezTo>
                      <a:pt x="7067" y="1712"/>
                      <a:pt x="7089" y="2912"/>
                      <a:pt x="7089" y="2997"/>
                    </a:cubicBezTo>
                    <a:cubicBezTo>
                      <a:pt x="7089" y="3665"/>
                      <a:pt x="7126" y="4333"/>
                      <a:pt x="7274" y="5001"/>
                    </a:cubicBezTo>
                    <a:cubicBezTo>
                      <a:pt x="7423" y="7042"/>
                      <a:pt x="6829" y="9900"/>
                      <a:pt x="7905" y="11755"/>
                    </a:cubicBezTo>
                    <a:cubicBezTo>
                      <a:pt x="8008" y="11939"/>
                      <a:pt x="8169" y="12016"/>
                      <a:pt x="8331" y="12016"/>
                    </a:cubicBezTo>
                    <a:cubicBezTo>
                      <a:pt x="8693" y="12016"/>
                      <a:pt x="9063" y="11634"/>
                      <a:pt x="8833" y="11199"/>
                    </a:cubicBezTo>
                    <a:cubicBezTo>
                      <a:pt x="7905" y="9677"/>
                      <a:pt x="8387" y="6745"/>
                      <a:pt x="8276" y="5038"/>
                    </a:cubicBezTo>
                    <a:cubicBezTo>
                      <a:pt x="8202" y="3443"/>
                      <a:pt x="8425" y="1736"/>
                      <a:pt x="7757" y="251"/>
                    </a:cubicBezTo>
                    <a:cubicBezTo>
                      <a:pt x="7673" y="84"/>
                      <a:pt x="7527" y="1"/>
                      <a:pt x="7349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495;p33">
                <a:extLst>
                  <a:ext uri="{FF2B5EF4-FFF2-40B4-BE49-F238E27FC236}">
                    <a16:creationId xmlns:a16="http://schemas.microsoft.com/office/drawing/2014/main" id="{00AB949D-979D-FFA8-DF9B-AA1C6BEA78C5}"/>
                  </a:ext>
                </a:extLst>
              </p:cNvPr>
              <p:cNvSpPr/>
              <p:nvPr/>
            </p:nvSpPr>
            <p:spPr>
              <a:xfrm>
                <a:off x="2420502" y="4260708"/>
                <a:ext cx="206878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5461" extrusionOk="0">
                    <a:moveTo>
                      <a:pt x="8895" y="1078"/>
                    </a:moveTo>
                    <a:lnTo>
                      <a:pt x="8895" y="1078"/>
                    </a:lnTo>
                    <a:cubicBezTo>
                      <a:pt x="9414" y="2117"/>
                      <a:pt x="9228" y="2711"/>
                      <a:pt x="8375" y="2822"/>
                    </a:cubicBezTo>
                    <a:cubicBezTo>
                      <a:pt x="8115" y="2896"/>
                      <a:pt x="7855" y="2971"/>
                      <a:pt x="7633" y="3045"/>
                    </a:cubicBezTo>
                    <a:cubicBezTo>
                      <a:pt x="6891" y="3193"/>
                      <a:pt x="6148" y="3416"/>
                      <a:pt x="5406" y="3639"/>
                    </a:cubicBezTo>
                    <a:cubicBezTo>
                      <a:pt x="5146" y="3713"/>
                      <a:pt x="4924" y="3824"/>
                      <a:pt x="4664" y="3936"/>
                    </a:cubicBezTo>
                    <a:cubicBezTo>
                      <a:pt x="4233" y="4184"/>
                      <a:pt x="3742" y="4307"/>
                      <a:pt x="3252" y="4307"/>
                    </a:cubicBezTo>
                    <a:cubicBezTo>
                      <a:pt x="2645" y="4307"/>
                      <a:pt x="2039" y="4119"/>
                      <a:pt x="1547" y="3750"/>
                    </a:cubicBezTo>
                    <a:cubicBezTo>
                      <a:pt x="1655" y="3634"/>
                      <a:pt x="1700" y="3506"/>
                      <a:pt x="1699" y="3383"/>
                    </a:cubicBezTo>
                    <a:lnTo>
                      <a:pt x="1699" y="3383"/>
                    </a:lnTo>
                    <a:cubicBezTo>
                      <a:pt x="2115" y="3208"/>
                      <a:pt x="2500" y="2947"/>
                      <a:pt x="2920" y="2674"/>
                    </a:cubicBezTo>
                    <a:cubicBezTo>
                      <a:pt x="4256" y="1857"/>
                      <a:pt x="5814" y="1894"/>
                      <a:pt x="7299" y="1486"/>
                    </a:cubicBezTo>
                    <a:cubicBezTo>
                      <a:pt x="7818" y="1301"/>
                      <a:pt x="8338" y="1152"/>
                      <a:pt x="8895" y="1078"/>
                    </a:cubicBezTo>
                    <a:close/>
                    <a:moveTo>
                      <a:pt x="8798" y="0"/>
                    </a:moveTo>
                    <a:cubicBezTo>
                      <a:pt x="7639" y="0"/>
                      <a:pt x="6413" y="638"/>
                      <a:pt x="5258" y="818"/>
                    </a:cubicBezTo>
                    <a:cubicBezTo>
                      <a:pt x="4627" y="892"/>
                      <a:pt x="4033" y="1041"/>
                      <a:pt x="3439" y="1301"/>
                    </a:cubicBezTo>
                    <a:cubicBezTo>
                      <a:pt x="2586" y="1672"/>
                      <a:pt x="1584" y="2562"/>
                      <a:pt x="656" y="2600"/>
                    </a:cubicBezTo>
                    <a:cubicBezTo>
                      <a:pt x="80" y="2600"/>
                      <a:pt x="1" y="3400"/>
                      <a:pt x="418" y="3596"/>
                    </a:cubicBezTo>
                    <a:lnTo>
                      <a:pt x="418" y="3596"/>
                    </a:lnTo>
                    <a:cubicBezTo>
                      <a:pt x="50" y="4742"/>
                      <a:pt x="1772" y="5461"/>
                      <a:pt x="2925" y="5461"/>
                    </a:cubicBezTo>
                    <a:cubicBezTo>
                      <a:pt x="2974" y="5461"/>
                      <a:pt x="3022" y="5460"/>
                      <a:pt x="3068" y="5457"/>
                    </a:cubicBezTo>
                    <a:cubicBezTo>
                      <a:pt x="4627" y="5346"/>
                      <a:pt x="6074" y="4529"/>
                      <a:pt x="7559" y="4121"/>
                    </a:cubicBezTo>
                    <a:cubicBezTo>
                      <a:pt x="8523" y="3898"/>
                      <a:pt x="9414" y="3713"/>
                      <a:pt x="10156" y="3008"/>
                    </a:cubicBezTo>
                    <a:cubicBezTo>
                      <a:pt x="11381" y="1857"/>
                      <a:pt x="10305" y="76"/>
                      <a:pt x="8895" y="2"/>
                    </a:cubicBezTo>
                    <a:cubicBezTo>
                      <a:pt x="8863" y="1"/>
                      <a:pt x="8830" y="0"/>
                      <a:pt x="8798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496;p33">
                <a:extLst>
                  <a:ext uri="{FF2B5EF4-FFF2-40B4-BE49-F238E27FC236}">
                    <a16:creationId xmlns:a16="http://schemas.microsoft.com/office/drawing/2014/main" id="{F11897C7-0ED2-4D15-493C-707DF9A05DC5}"/>
                  </a:ext>
                </a:extLst>
              </p:cNvPr>
              <p:cNvSpPr/>
              <p:nvPr/>
            </p:nvSpPr>
            <p:spPr>
              <a:xfrm>
                <a:off x="2441188" y="4302565"/>
                <a:ext cx="186883" cy="10004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5490" extrusionOk="0">
                    <a:moveTo>
                      <a:pt x="9223" y="0"/>
                    </a:moveTo>
                    <a:cubicBezTo>
                      <a:pt x="8915" y="0"/>
                      <a:pt x="8565" y="269"/>
                      <a:pt x="8610" y="674"/>
                    </a:cubicBezTo>
                    <a:cubicBezTo>
                      <a:pt x="8657" y="1002"/>
                      <a:pt x="8748" y="1316"/>
                      <a:pt x="8894" y="1605"/>
                    </a:cubicBezTo>
                    <a:lnTo>
                      <a:pt x="8894" y="1605"/>
                    </a:lnTo>
                    <a:cubicBezTo>
                      <a:pt x="7558" y="2238"/>
                      <a:pt x="6287" y="2998"/>
                      <a:pt x="4899" y="3494"/>
                    </a:cubicBezTo>
                    <a:cubicBezTo>
                      <a:pt x="4231" y="3717"/>
                      <a:pt x="3526" y="3939"/>
                      <a:pt x="2858" y="4162"/>
                    </a:cubicBezTo>
                    <a:cubicBezTo>
                      <a:pt x="2548" y="4265"/>
                      <a:pt x="2273" y="4320"/>
                      <a:pt x="2037" y="4320"/>
                    </a:cubicBezTo>
                    <a:cubicBezTo>
                      <a:pt x="1425" y="4320"/>
                      <a:pt x="1077" y="3953"/>
                      <a:pt x="1077" y="3123"/>
                    </a:cubicBezTo>
                    <a:cubicBezTo>
                      <a:pt x="1040" y="2807"/>
                      <a:pt x="789" y="2650"/>
                      <a:pt x="539" y="2650"/>
                    </a:cubicBezTo>
                    <a:cubicBezTo>
                      <a:pt x="288" y="2650"/>
                      <a:pt x="38" y="2807"/>
                      <a:pt x="0" y="3123"/>
                    </a:cubicBezTo>
                    <a:cubicBezTo>
                      <a:pt x="0" y="4364"/>
                      <a:pt x="403" y="5489"/>
                      <a:pt x="1611" y="5489"/>
                    </a:cubicBezTo>
                    <a:cubicBezTo>
                      <a:pt x="1776" y="5489"/>
                      <a:pt x="1957" y="5468"/>
                      <a:pt x="2153" y="5424"/>
                    </a:cubicBezTo>
                    <a:cubicBezTo>
                      <a:pt x="4973" y="4830"/>
                      <a:pt x="7348" y="3457"/>
                      <a:pt x="9909" y="2306"/>
                    </a:cubicBezTo>
                    <a:cubicBezTo>
                      <a:pt x="10169" y="2158"/>
                      <a:pt x="10280" y="1824"/>
                      <a:pt x="10094" y="1564"/>
                    </a:cubicBezTo>
                    <a:cubicBezTo>
                      <a:pt x="9798" y="1230"/>
                      <a:pt x="9649" y="822"/>
                      <a:pt x="9649" y="377"/>
                    </a:cubicBezTo>
                    <a:cubicBezTo>
                      <a:pt x="9605" y="114"/>
                      <a:pt x="9423" y="0"/>
                      <a:pt x="9223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497;p33">
                <a:extLst>
                  <a:ext uri="{FF2B5EF4-FFF2-40B4-BE49-F238E27FC236}">
                    <a16:creationId xmlns:a16="http://schemas.microsoft.com/office/drawing/2014/main" id="{465D7C63-C04A-01B3-52E2-F05C35FEA6BC}"/>
                  </a:ext>
                </a:extLst>
              </p:cNvPr>
              <p:cNvSpPr/>
              <p:nvPr/>
            </p:nvSpPr>
            <p:spPr>
              <a:xfrm>
                <a:off x="2455021" y="4330956"/>
                <a:ext cx="180466" cy="105545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5792" extrusionOk="0">
                    <a:moveTo>
                      <a:pt x="8452" y="1"/>
                    </a:moveTo>
                    <a:cubicBezTo>
                      <a:pt x="8137" y="1"/>
                      <a:pt x="7782" y="269"/>
                      <a:pt x="7849" y="674"/>
                    </a:cubicBezTo>
                    <a:cubicBezTo>
                      <a:pt x="7997" y="1342"/>
                      <a:pt x="8665" y="2196"/>
                      <a:pt x="7589" y="2678"/>
                    </a:cubicBezTo>
                    <a:cubicBezTo>
                      <a:pt x="6847" y="3012"/>
                      <a:pt x="6142" y="3309"/>
                      <a:pt x="5400" y="3606"/>
                    </a:cubicBezTo>
                    <a:cubicBezTo>
                      <a:pt x="5028" y="3765"/>
                      <a:pt x="3025" y="4740"/>
                      <a:pt x="1886" y="4740"/>
                    </a:cubicBezTo>
                    <a:cubicBezTo>
                      <a:pt x="1432" y="4740"/>
                      <a:pt x="1116" y="4586"/>
                      <a:pt x="1095" y="4163"/>
                    </a:cubicBezTo>
                    <a:cubicBezTo>
                      <a:pt x="1076" y="3829"/>
                      <a:pt x="798" y="3662"/>
                      <a:pt x="529" y="3662"/>
                    </a:cubicBezTo>
                    <a:cubicBezTo>
                      <a:pt x="260" y="3662"/>
                      <a:pt x="0" y="3829"/>
                      <a:pt x="19" y="4163"/>
                    </a:cubicBezTo>
                    <a:lnTo>
                      <a:pt x="19" y="4200"/>
                    </a:lnTo>
                    <a:cubicBezTo>
                      <a:pt x="73" y="5407"/>
                      <a:pt x="844" y="5792"/>
                      <a:pt x="1798" y="5792"/>
                    </a:cubicBezTo>
                    <a:cubicBezTo>
                      <a:pt x="2808" y="5792"/>
                      <a:pt x="4023" y="5360"/>
                      <a:pt x="4806" y="5016"/>
                    </a:cubicBezTo>
                    <a:cubicBezTo>
                      <a:pt x="6142" y="4422"/>
                      <a:pt x="7775" y="4014"/>
                      <a:pt x="8925" y="3086"/>
                    </a:cubicBezTo>
                    <a:cubicBezTo>
                      <a:pt x="9927" y="2307"/>
                      <a:pt x="9037" y="1268"/>
                      <a:pt x="8888" y="377"/>
                    </a:cubicBezTo>
                    <a:cubicBezTo>
                      <a:pt x="8844" y="114"/>
                      <a:pt x="8656" y="1"/>
                      <a:pt x="8452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498;p33">
                <a:extLst>
                  <a:ext uri="{FF2B5EF4-FFF2-40B4-BE49-F238E27FC236}">
                    <a16:creationId xmlns:a16="http://schemas.microsoft.com/office/drawing/2014/main" id="{EE5307D3-FD4E-D542-3ECC-127039EE0A44}"/>
                  </a:ext>
                </a:extLst>
              </p:cNvPr>
              <p:cNvSpPr/>
              <p:nvPr/>
            </p:nvSpPr>
            <p:spPr>
              <a:xfrm>
                <a:off x="2497320" y="4398161"/>
                <a:ext cx="117917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3857" extrusionOk="0">
                    <a:moveTo>
                      <a:pt x="5546" y="1"/>
                    </a:moveTo>
                    <a:cubicBezTo>
                      <a:pt x="5242" y="1"/>
                      <a:pt x="4936" y="245"/>
                      <a:pt x="5002" y="623"/>
                    </a:cubicBezTo>
                    <a:cubicBezTo>
                      <a:pt x="5299" y="1328"/>
                      <a:pt x="5040" y="2107"/>
                      <a:pt x="4409" y="2516"/>
                    </a:cubicBezTo>
                    <a:cubicBezTo>
                      <a:pt x="4149" y="2738"/>
                      <a:pt x="3221" y="2701"/>
                      <a:pt x="2850" y="2775"/>
                    </a:cubicBezTo>
                    <a:cubicBezTo>
                      <a:pt x="2735" y="2795"/>
                      <a:pt x="2618" y="2804"/>
                      <a:pt x="2499" y="2804"/>
                    </a:cubicBezTo>
                    <a:cubicBezTo>
                      <a:pt x="2160" y="2804"/>
                      <a:pt x="1817" y="2728"/>
                      <a:pt x="1514" y="2590"/>
                    </a:cubicBezTo>
                    <a:cubicBezTo>
                      <a:pt x="1217" y="2516"/>
                      <a:pt x="1180" y="2145"/>
                      <a:pt x="1106" y="1662"/>
                    </a:cubicBezTo>
                    <a:cubicBezTo>
                      <a:pt x="1061" y="1391"/>
                      <a:pt x="862" y="1273"/>
                      <a:pt x="650" y="1273"/>
                    </a:cubicBezTo>
                    <a:cubicBezTo>
                      <a:pt x="340" y="1273"/>
                      <a:pt x="1" y="1525"/>
                      <a:pt x="67" y="1922"/>
                    </a:cubicBezTo>
                    <a:cubicBezTo>
                      <a:pt x="178" y="2590"/>
                      <a:pt x="289" y="3184"/>
                      <a:pt x="883" y="3481"/>
                    </a:cubicBezTo>
                    <a:cubicBezTo>
                      <a:pt x="1412" y="3731"/>
                      <a:pt x="1983" y="3856"/>
                      <a:pt x="2564" y="3856"/>
                    </a:cubicBezTo>
                    <a:cubicBezTo>
                      <a:pt x="2757" y="3856"/>
                      <a:pt x="2952" y="3842"/>
                      <a:pt x="3147" y="3815"/>
                    </a:cubicBezTo>
                    <a:cubicBezTo>
                      <a:pt x="4297" y="3629"/>
                      <a:pt x="4928" y="3629"/>
                      <a:pt x="5708" y="2775"/>
                    </a:cubicBezTo>
                    <a:cubicBezTo>
                      <a:pt x="6487" y="1885"/>
                      <a:pt x="6301" y="1291"/>
                      <a:pt x="6042" y="363"/>
                    </a:cubicBezTo>
                    <a:cubicBezTo>
                      <a:pt x="5952" y="110"/>
                      <a:pt x="5750" y="1"/>
                      <a:pt x="5546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499;p33">
                <a:extLst>
                  <a:ext uri="{FF2B5EF4-FFF2-40B4-BE49-F238E27FC236}">
                    <a16:creationId xmlns:a16="http://schemas.microsoft.com/office/drawing/2014/main" id="{BFB46ED2-626A-ACD3-0393-37DAA0265201}"/>
                  </a:ext>
                </a:extLst>
              </p:cNvPr>
              <p:cNvSpPr/>
              <p:nvPr/>
            </p:nvSpPr>
            <p:spPr>
              <a:xfrm>
                <a:off x="2517406" y="3970296"/>
                <a:ext cx="109138" cy="81874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493" extrusionOk="0">
                    <a:moveTo>
                      <a:pt x="1907" y="0"/>
                    </a:moveTo>
                    <a:cubicBezTo>
                      <a:pt x="1358" y="0"/>
                      <a:pt x="809" y="233"/>
                      <a:pt x="261" y="798"/>
                    </a:cubicBezTo>
                    <a:lnTo>
                      <a:pt x="1" y="1058"/>
                    </a:lnTo>
                    <a:cubicBezTo>
                      <a:pt x="1" y="1466"/>
                      <a:pt x="186" y="1837"/>
                      <a:pt x="520" y="2097"/>
                    </a:cubicBezTo>
                    <a:cubicBezTo>
                      <a:pt x="1448" y="3247"/>
                      <a:pt x="2710" y="4064"/>
                      <a:pt x="4157" y="4435"/>
                    </a:cubicBezTo>
                    <a:cubicBezTo>
                      <a:pt x="4316" y="4474"/>
                      <a:pt x="4453" y="4493"/>
                      <a:pt x="4571" y="4493"/>
                    </a:cubicBezTo>
                    <a:cubicBezTo>
                      <a:pt x="6004" y="4493"/>
                      <a:pt x="4637" y="1778"/>
                      <a:pt x="4157" y="1058"/>
                    </a:cubicBezTo>
                    <a:cubicBezTo>
                      <a:pt x="3407" y="436"/>
                      <a:pt x="2657" y="0"/>
                      <a:pt x="1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500;p33">
                <a:extLst>
                  <a:ext uri="{FF2B5EF4-FFF2-40B4-BE49-F238E27FC236}">
                    <a16:creationId xmlns:a16="http://schemas.microsoft.com/office/drawing/2014/main" id="{933CF6CC-24B9-721F-792D-DAEEE069219F}"/>
                  </a:ext>
                </a:extLst>
              </p:cNvPr>
              <p:cNvSpPr/>
              <p:nvPr/>
            </p:nvSpPr>
            <p:spPr>
              <a:xfrm>
                <a:off x="2507063" y="3960766"/>
                <a:ext cx="116954" cy="100169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5497" extrusionOk="0">
                    <a:moveTo>
                      <a:pt x="2539" y="1086"/>
                    </a:moveTo>
                    <a:cubicBezTo>
                      <a:pt x="2685" y="1086"/>
                      <a:pt x="2834" y="1102"/>
                      <a:pt x="2982" y="1135"/>
                    </a:cubicBezTo>
                    <a:cubicBezTo>
                      <a:pt x="3539" y="1284"/>
                      <a:pt x="4058" y="1618"/>
                      <a:pt x="4429" y="2063"/>
                    </a:cubicBezTo>
                    <a:cubicBezTo>
                      <a:pt x="4763" y="2620"/>
                      <a:pt x="5023" y="3251"/>
                      <a:pt x="5209" y="3881"/>
                    </a:cubicBezTo>
                    <a:cubicBezTo>
                      <a:pt x="5246" y="4067"/>
                      <a:pt x="5246" y="4253"/>
                      <a:pt x="5246" y="4438"/>
                    </a:cubicBezTo>
                    <a:cubicBezTo>
                      <a:pt x="5198" y="4479"/>
                      <a:pt x="5128" y="4496"/>
                      <a:pt x="5043" y="4496"/>
                    </a:cubicBezTo>
                    <a:cubicBezTo>
                      <a:pt x="4668" y="4496"/>
                      <a:pt x="4011" y="4158"/>
                      <a:pt x="3799" y="4067"/>
                    </a:cubicBezTo>
                    <a:cubicBezTo>
                      <a:pt x="3205" y="3770"/>
                      <a:pt x="2611" y="3399"/>
                      <a:pt x="2129" y="2954"/>
                    </a:cubicBezTo>
                    <a:cubicBezTo>
                      <a:pt x="1794" y="2652"/>
                      <a:pt x="1248" y="2170"/>
                      <a:pt x="1117" y="1697"/>
                    </a:cubicBezTo>
                    <a:lnTo>
                      <a:pt x="1117" y="1697"/>
                    </a:lnTo>
                    <a:cubicBezTo>
                      <a:pt x="1133" y="1684"/>
                      <a:pt x="1148" y="1670"/>
                      <a:pt x="1164" y="1655"/>
                    </a:cubicBezTo>
                    <a:lnTo>
                      <a:pt x="1201" y="1692"/>
                    </a:lnTo>
                    <a:cubicBezTo>
                      <a:pt x="1547" y="1288"/>
                      <a:pt x="2028" y="1086"/>
                      <a:pt x="2539" y="1086"/>
                    </a:cubicBezTo>
                    <a:close/>
                    <a:moveTo>
                      <a:pt x="2458" y="1"/>
                    </a:moveTo>
                    <a:cubicBezTo>
                      <a:pt x="1684" y="1"/>
                      <a:pt x="940" y="330"/>
                      <a:pt x="421" y="913"/>
                    </a:cubicBezTo>
                    <a:cubicBezTo>
                      <a:pt x="357" y="968"/>
                      <a:pt x="313" y="1028"/>
                      <a:pt x="285" y="1090"/>
                    </a:cubicBezTo>
                    <a:lnTo>
                      <a:pt x="285" y="1090"/>
                    </a:lnTo>
                    <a:cubicBezTo>
                      <a:pt x="121" y="1161"/>
                      <a:pt x="0" y="1312"/>
                      <a:pt x="13" y="1544"/>
                    </a:cubicBezTo>
                    <a:cubicBezTo>
                      <a:pt x="162" y="3176"/>
                      <a:pt x="2166" y="4475"/>
                      <a:pt x="3502" y="5106"/>
                    </a:cubicBezTo>
                    <a:cubicBezTo>
                      <a:pt x="3975" y="5309"/>
                      <a:pt x="4564" y="5497"/>
                      <a:pt x="5079" y="5497"/>
                    </a:cubicBezTo>
                    <a:cubicBezTo>
                      <a:pt x="5695" y="5497"/>
                      <a:pt x="6204" y="5229"/>
                      <a:pt x="6285" y="4401"/>
                    </a:cubicBezTo>
                    <a:cubicBezTo>
                      <a:pt x="6433" y="3362"/>
                      <a:pt x="5691" y="2100"/>
                      <a:pt x="5172" y="1284"/>
                    </a:cubicBezTo>
                    <a:cubicBezTo>
                      <a:pt x="4726" y="616"/>
                      <a:pt x="3539" y="133"/>
                      <a:pt x="2797" y="22"/>
                    </a:cubicBezTo>
                    <a:cubicBezTo>
                      <a:pt x="2683" y="8"/>
                      <a:pt x="2570" y="1"/>
                      <a:pt x="2458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501;p33">
                <a:extLst>
                  <a:ext uri="{FF2B5EF4-FFF2-40B4-BE49-F238E27FC236}">
                    <a16:creationId xmlns:a16="http://schemas.microsoft.com/office/drawing/2014/main" id="{01BB48C5-4168-F80C-A9DB-5D720A174CEF}"/>
                  </a:ext>
                </a:extLst>
              </p:cNvPr>
              <p:cNvSpPr/>
              <p:nvPr/>
            </p:nvSpPr>
            <p:spPr>
              <a:xfrm>
                <a:off x="2583518" y="4098437"/>
                <a:ext cx="37791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14" extrusionOk="0">
                    <a:moveTo>
                      <a:pt x="780" y="0"/>
                    </a:moveTo>
                    <a:lnTo>
                      <a:pt x="520" y="260"/>
                    </a:lnTo>
                    <a:cubicBezTo>
                      <a:pt x="260" y="780"/>
                      <a:pt x="1" y="1299"/>
                      <a:pt x="520" y="1819"/>
                    </a:cubicBezTo>
                    <a:cubicBezTo>
                      <a:pt x="780" y="1949"/>
                      <a:pt x="975" y="2014"/>
                      <a:pt x="1137" y="2014"/>
                    </a:cubicBezTo>
                    <a:cubicBezTo>
                      <a:pt x="1300" y="2014"/>
                      <a:pt x="1429" y="1949"/>
                      <a:pt x="1559" y="1819"/>
                    </a:cubicBezTo>
                    <a:cubicBezTo>
                      <a:pt x="2079" y="1559"/>
                      <a:pt x="2079" y="1299"/>
                      <a:pt x="2079" y="780"/>
                    </a:cubicBezTo>
                    <a:cubicBezTo>
                      <a:pt x="2079" y="0"/>
                      <a:pt x="1559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Google Shape;1502;p33">
                <a:extLst>
                  <a:ext uri="{FF2B5EF4-FFF2-40B4-BE49-F238E27FC236}">
                    <a16:creationId xmlns:a16="http://schemas.microsoft.com/office/drawing/2014/main" id="{13F60CB9-14F4-A716-7CFB-C82BE8B33E34}"/>
                  </a:ext>
                </a:extLst>
              </p:cNvPr>
              <p:cNvSpPr/>
              <p:nvPr/>
            </p:nvSpPr>
            <p:spPr>
              <a:xfrm>
                <a:off x="-50561" y="4239227"/>
                <a:ext cx="58695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067" extrusionOk="0">
                    <a:moveTo>
                      <a:pt x="1484" y="1042"/>
                    </a:moveTo>
                    <a:cubicBezTo>
                      <a:pt x="1670" y="1046"/>
                      <a:pt x="1856" y="1061"/>
                      <a:pt x="2041" y="1114"/>
                    </a:cubicBezTo>
                    <a:cubicBezTo>
                      <a:pt x="2004" y="1114"/>
                      <a:pt x="2041" y="1263"/>
                      <a:pt x="2041" y="1300"/>
                    </a:cubicBezTo>
                    <a:cubicBezTo>
                      <a:pt x="2041" y="1448"/>
                      <a:pt x="2041" y="1597"/>
                      <a:pt x="2041" y="1708"/>
                    </a:cubicBezTo>
                    <a:cubicBezTo>
                      <a:pt x="2041" y="1782"/>
                      <a:pt x="1856" y="1856"/>
                      <a:pt x="1782" y="1893"/>
                    </a:cubicBezTo>
                    <a:cubicBezTo>
                      <a:pt x="1677" y="1946"/>
                      <a:pt x="1683" y="1998"/>
                      <a:pt x="1630" y="1998"/>
                    </a:cubicBezTo>
                    <a:cubicBezTo>
                      <a:pt x="1608" y="1998"/>
                      <a:pt x="1576" y="1989"/>
                      <a:pt x="1522" y="1968"/>
                    </a:cubicBezTo>
                    <a:cubicBezTo>
                      <a:pt x="1040" y="1857"/>
                      <a:pt x="1335" y="1339"/>
                      <a:pt x="1484" y="1042"/>
                    </a:cubicBezTo>
                    <a:close/>
                    <a:moveTo>
                      <a:pt x="1262" y="1"/>
                    </a:moveTo>
                    <a:cubicBezTo>
                      <a:pt x="1072" y="23"/>
                      <a:pt x="940" y="123"/>
                      <a:pt x="864" y="253"/>
                    </a:cubicBezTo>
                    <a:lnTo>
                      <a:pt x="864" y="253"/>
                    </a:lnTo>
                    <a:cubicBezTo>
                      <a:pt x="742" y="281"/>
                      <a:pt x="630" y="365"/>
                      <a:pt x="557" y="520"/>
                    </a:cubicBezTo>
                    <a:cubicBezTo>
                      <a:pt x="149" y="1300"/>
                      <a:pt x="0" y="2042"/>
                      <a:pt x="631" y="2710"/>
                    </a:cubicBezTo>
                    <a:cubicBezTo>
                      <a:pt x="898" y="2947"/>
                      <a:pt x="1237" y="3066"/>
                      <a:pt x="1590" y="3066"/>
                    </a:cubicBezTo>
                    <a:cubicBezTo>
                      <a:pt x="1678" y="3066"/>
                      <a:pt x="1767" y="3059"/>
                      <a:pt x="1856" y="3044"/>
                    </a:cubicBezTo>
                    <a:cubicBezTo>
                      <a:pt x="2190" y="2933"/>
                      <a:pt x="2487" y="2784"/>
                      <a:pt x="2746" y="2524"/>
                    </a:cubicBezTo>
                    <a:cubicBezTo>
                      <a:pt x="3192" y="2116"/>
                      <a:pt x="3229" y="1151"/>
                      <a:pt x="2969" y="632"/>
                    </a:cubicBezTo>
                    <a:cubicBezTo>
                      <a:pt x="2635" y="1"/>
                      <a:pt x="1893" y="1"/>
                      <a:pt x="1262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503;p33">
                <a:extLst>
                  <a:ext uri="{FF2B5EF4-FFF2-40B4-BE49-F238E27FC236}">
                    <a16:creationId xmlns:a16="http://schemas.microsoft.com/office/drawing/2014/main" id="{18B6935F-CA40-A7F0-C4D9-887E0E07527C}"/>
                  </a:ext>
                </a:extLst>
              </p:cNvPr>
              <p:cNvSpPr/>
              <p:nvPr/>
            </p:nvSpPr>
            <p:spPr>
              <a:xfrm>
                <a:off x="2161818" y="3975216"/>
                <a:ext cx="79708" cy="2855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1567" extrusionOk="0">
                    <a:moveTo>
                      <a:pt x="822" y="1"/>
                    </a:moveTo>
                    <a:cubicBezTo>
                      <a:pt x="386" y="1"/>
                      <a:pt x="1" y="537"/>
                      <a:pt x="414" y="862"/>
                    </a:cubicBezTo>
                    <a:lnTo>
                      <a:pt x="414" y="899"/>
                    </a:lnTo>
                    <a:cubicBezTo>
                      <a:pt x="859" y="1159"/>
                      <a:pt x="1342" y="1307"/>
                      <a:pt x="1861" y="1344"/>
                    </a:cubicBezTo>
                    <a:cubicBezTo>
                      <a:pt x="2455" y="1456"/>
                      <a:pt x="3049" y="1530"/>
                      <a:pt x="3643" y="1567"/>
                    </a:cubicBezTo>
                    <a:cubicBezTo>
                      <a:pt x="4385" y="1567"/>
                      <a:pt x="4385" y="491"/>
                      <a:pt x="3643" y="491"/>
                    </a:cubicBezTo>
                    <a:cubicBezTo>
                      <a:pt x="3234" y="491"/>
                      <a:pt x="2826" y="417"/>
                      <a:pt x="2418" y="379"/>
                    </a:cubicBezTo>
                    <a:cubicBezTo>
                      <a:pt x="1973" y="342"/>
                      <a:pt x="1564" y="268"/>
                      <a:pt x="1156" y="120"/>
                    </a:cubicBezTo>
                    <a:cubicBezTo>
                      <a:pt x="1050" y="36"/>
                      <a:pt x="934" y="1"/>
                      <a:pt x="822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504;p33">
                <a:extLst>
                  <a:ext uri="{FF2B5EF4-FFF2-40B4-BE49-F238E27FC236}">
                    <a16:creationId xmlns:a16="http://schemas.microsoft.com/office/drawing/2014/main" id="{224ECD00-0EB5-C179-316D-0B4B484D2A95}"/>
                  </a:ext>
                </a:extLst>
              </p:cNvPr>
              <p:cNvSpPr/>
              <p:nvPr/>
            </p:nvSpPr>
            <p:spPr>
              <a:xfrm>
                <a:off x="2226603" y="3876560"/>
                <a:ext cx="54569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470" extrusionOk="0">
                    <a:moveTo>
                      <a:pt x="791" y="0"/>
                    </a:moveTo>
                    <a:cubicBezTo>
                      <a:pt x="366" y="0"/>
                      <a:pt x="0" y="549"/>
                      <a:pt x="375" y="895"/>
                    </a:cubicBezTo>
                    <a:cubicBezTo>
                      <a:pt x="969" y="1414"/>
                      <a:pt x="1377" y="2231"/>
                      <a:pt x="2157" y="2454"/>
                    </a:cubicBezTo>
                    <a:cubicBezTo>
                      <a:pt x="2203" y="2464"/>
                      <a:pt x="2247" y="2470"/>
                      <a:pt x="2289" y="2470"/>
                    </a:cubicBezTo>
                    <a:cubicBezTo>
                      <a:pt x="2821" y="2470"/>
                      <a:pt x="3001" y="1658"/>
                      <a:pt x="2417" y="1452"/>
                    </a:cubicBezTo>
                    <a:cubicBezTo>
                      <a:pt x="2231" y="1377"/>
                      <a:pt x="2008" y="1080"/>
                      <a:pt x="1823" y="895"/>
                    </a:cubicBezTo>
                    <a:cubicBezTo>
                      <a:pt x="1600" y="635"/>
                      <a:pt x="1377" y="375"/>
                      <a:pt x="1155" y="153"/>
                    </a:cubicBezTo>
                    <a:cubicBezTo>
                      <a:pt x="1039" y="45"/>
                      <a:pt x="913" y="0"/>
                      <a:pt x="791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505;p33">
                <a:extLst>
                  <a:ext uri="{FF2B5EF4-FFF2-40B4-BE49-F238E27FC236}">
                    <a16:creationId xmlns:a16="http://schemas.microsoft.com/office/drawing/2014/main" id="{872C2C02-4BDA-A370-79F8-9D168BABEB3C}"/>
                  </a:ext>
                </a:extLst>
              </p:cNvPr>
              <p:cNvSpPr/>
              <p:nvPr/>
            </p:nvSpPr>
            <p:spPr>
              <a:xfrm>
                <a:off x="2311255" y="3823405"/>
                <a:ext cx="53696" cy="6097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3346" extrusionOk="0">
                    <a:moveTo>
                      <a:pt x="653" y="0"/>
                    </a:moveTo>
                    <a:cubicBezTo>
                      <a:pt x="325" y="0"/>
                      <a:pt x="0" y="255"/>
                      <a:pt x="135" y="658"/>
                    </a:cubicBezTo>
                    <a:cubicBezTo>
                      <a:pt x="469" y="1585"/>
                      <a:pt x="1211" y="2290"/>
                      <a:pt x="1767" y="3107"/>
                    </a:cubicBezTo>
                    <a:cubicBezTo>
                      <a:pt x="1880" y="3275"/>
                      <a:pt x="2043" y="3345"/>
                      <a:pt x="2206" y="3345"/>
                    </a:cubicBezTo>
                    <a:cubicBezTo>
                      <a:pt x="2581" y="3345"/>
                      <a:pt x="2954" y="2975"/>
                      <a:pt x="2695" y="2587"/>
                    </a:cubicBezTo>
                    <a:cubicBezTo>
                      <a:pt x="2176" y="1845"/>
                      <a:pt x="1471" y="1177"/>
                      <a:pt x="1174" y="361"/>
                    </a:cubicBezTo>
                    <a:cubicBezTo>
                      <a:pt x="1085" y="110"/>
                      <a:pt x="868" y="0"/>
                      <a:pt x="653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506;p33">
                <a:extLst>
                  <a:ext uri="{FF2B5EF4-FFF2-40B4-BE49-F238E27FC236}">
                    <a16:creationId xmlns:a16="http://schemas.microsoft.com/office/drawing/2014/main" id="{233245DC-D2E0-383A-101D-A025E66CC05C}"/>
                  </a:ext>
                </a:extLst>
              </p:cNvPr>
              <p:cNvSpPr/>
              <p:nvPr/>
            </p:nvSpPr>
            <p:spPr>
              <a:xfrm>
                <a:off x="2561741" y="3794996"/>
                <a:ext cx="43535" cy="6571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606" extrusionOk="0">
                    <a:moveTo>
                      <a:pt x="1746" y="1"/>
                    </a:moveTo>
                    <a:cubicBezTo>
                      <a:pt x="1528" y="1"/>
                      <a:pt x="1302" y="111"/>
                      <a:pt x="1199" y="361"/>
                    </a:cubicBezTo>
                    <a:lnTo>
                      <a:pt x="160" y="2959"/>
                    </a:lnTo>
                    <a:cubicBezTo>
                      <a:pt x="1" y="3345"/>
                      <a:pt x="328" y="3606"/>
                      <a:pt x="665" y="3606"/>
                    </a:cubicBezTo>
                    <a:cubicBezTo>
                      <a:pt x="880" y="3606"/>
                      <a:pt x="1098" y="3501"/>
                      <a:pt x="1199" y="3256"/>
                    </a:cubicBezTo>
                    <a:lnTo>
                      <a:pt x="2238" y="658"/>
                    </a:lnTo>
                    <a:cubicBezTo>
                      <a:pt x="2395" y="255"/>
                      <a:pt x="2079" y="1"/>
                      <a:pt x="1746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507;p33">
                <a:extLst>
                  <a:ext uri="{FF2B5EF4-FFF2-40B4-BE49-F238E27FC236}">
                    <a16:creationId xmlns:a16="http://schemas.microsoft.com/office/drawing/2014/main" id="{13B087CA-6C18-4446-8749-17C207A252AF}"/>
                  </a:ext>
                </a:extLst>
              </p:cNvPr>
              <p:cNvSpPr/>
              <p:nvPr/>
            </p:nvSpPr>
            <p:spPr>
              <a:xfrm>
                <a:off x="2516734" y="3789402"/>
                <a:ext cx="19577" cy="48199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645" extrusionOk="0">
                    <a:moveTo>
                      <a:pt x="539" y="0"/>
                    </a:moveTo>
                    <a:cubicBezTo>
                      <a:pt x="270" y="0"/>
                      <a:pt x="1" y="186"/>
                      <a:pt x="1" y="557"/>
                    </a:cubicBezTo>
                    <a:lnTo>
                      <a:pt x="1" y="2115"/>
                    </a:lnTo>
                    <a:cubicBezTo>
                      <a:pt x="1" y="2468"/>
                      <a:pt x="270" y="2644"/>
                      <a:pt x="539" y="2644"/>
                    </a:cubicBezTo>
                    <a:cubicBezTo>
                      <a:pt x="808" y="2644"/>
                      <a:pt x="1077" y="2468"/>
                      <a:pt x="1077" y="2115"/>
                    </a:cubicBezTo>
                    <a:lnTo>
                      <a:pt x="1077" y="557"/>
                    </a:lnTo>
                    <a:cubicBezTo>
                      <a:pt x="1077" y="186"/>
                      <a:pt x="808" y="0"/>
                      <a:pt x="539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508;p33">
                <a:extLst>
                  <a:ext uri="{FF2B5EF4-FFF2-40B4-BE49-F238E27FC236}">
                    <a16:creationId xmlns:a16="http://schemas.microsoft.com/office/drawing/2014/main" id="{BD9F8AA2-9AED-847F-6EA6-09CDFE9BB343}"/>
                  </a:ext>
                </a:extLst>
              </p:cNvPr>
              <p:cNvSpPr/>
              <p:nvPr/>
            </p:nvSpPr>
            <p:spPr>
              <a:xfrm>
                <a:off x="2235710" y="4160503"/>
                <a:ext cx="110446" cy="127849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7016" extrusionOk="0">
                    <a:moveTo>
                      <a:pt x="643" y="1"/>
                    </a:moveTo>
                    <a:cubicBezTo>
                      <a:pt x="323" y="1"/>
                      <a:pt x="0" y="260"/>
                      <a:pt x="134" y="639"/>
                    </a:cubicBezTo>
                    <a:cubicBezTo>
                      <a:pt x="988" y="3274"/>
                      <a:pt x="3029" y="4981"/>
                      <a:pt x="4959" y="6874"/>
                    </a:cubicBezTo>
                    <a:cubicBezTo>
                      <a:pt x="5058" y="6973"/>
                      <a:pt x="5174" y="7015"/>
                      <a:pt x="5289" y="7015"/>
                    </a:cubicBezTo>
                    <a:cubicBezTo>
                      <a:pt x="5689" y="7015"/>
                      <a:pt x="6075" y="6506"/>
                      <a:pt x="5701" y="6132"/>
                    </a:cubicBezTo>
                    <a:cubicBezTo>
                      <a:pt x="3957" y="4388"/>
                      <a:pt x="1953" y="2792"/>
                      <a:pt x="1136" y="380"/>
                    </a:cubicBezTo>
                    <a:cubicBezTo>
                      <a:pt x="1062" y="114"/>
                      <a:pt x="853" y="1"/>
                      <a:pt x="643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509;p33">
                <a:extLst>
                  <a:ext uri="{FF2B5EF4-FFF2-40B4-BE49-F238E27FC236}">
                    <a16:creationId xmlns:a16="http://schemas.microsoft.com/office/drawing/2014/main" id="{A26C4647-53F7-7B85-C9DF-E4B89BEB4930}"/>
                  </a:ext>
                </a:extLst>
              </p:cNvPr>
              <p:cNvSpPr/>
              <p:nvPr/>
            </p:nvSpPr>
            <p:spPr>
              <a:xfrm>
                <a:off x="2248270" y="4260453"/>
                <a:ext cx="73274" cy="6549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594" extrusionOk="0">
                    <a:moveTo>
                      <a:pt x="748" y="0"/>
                    </a:moveTo>
                    <a:cubicBezTo>
                      <a:pt x="373" y="0"/>
                      <a:pt x="1" y="370"/>
                      <a:pt x="260" y="758"/>
                    </a:cubicBezTo>
                    <a:cubicBezTo>
                      <a:pt x="1002" y="1797"/>
                      <a:pt x="2078" y="2576"/>
                      <a:pt x="2969" y="3467"/>
                    </a:cubicBezTo>
                    <a:cubicBezTo>
                      <a:pt x="3074" y="3556"/>
                      <a:pt x="3187" y="3594"/>
                      <a:pt x="3297" y="3594"/>
                    </a:cubicBezTo>
                    <a:cubicBezTo>
                      <a:pt x="3691" y="3594"/>
                      <a:pt x="4030" y="3102"/>
                      <a:pt x="3711" y="2725"/>
                    </a:cubicBezTo>
                    <a:cubicBezTo>
                      <a:pt x="3266" y="2280"/>
                      <a:pt x="2857" y="1834"/>
                      <a:pt x="2375" y="1426"/>
                    </a:cubicBezTo>
                    <a:cubicBezTo>
                      <a:pt x="1930" y="1092"/>
                      <a:pt x="1521" y="684"/>
                      <a:pt x="1187" y="238"/>
                    </a:cubicBezTo>
                    <a:cubicBezTo>
                      <a:pt x="1075" y="70"/>
                      <a:pt x="911" y="0"/>
                      <a:pt x="748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510;p33">
                <a:extLst>
                  <a:ext uri="{FF2B5EF4-FFF2-40B4-BE49-F238E27FC236}">
                    <a16:creationId xmlns:a16="http://schemas.microsoft.com/office/drawing/2014/main" id="{7989A170-D191-93EC-E689-5C64FC23EF30}"/>
                  </a:ext>
                </a:extLst>
              </p:cNvPr>
              <p:cNvSpPr/>
              <p:nvPr/>
            </p:nvSpPr>
            <p:spPr>
              <a:xfrm>
                <a:off x="2665008" y="4003625"/>
                <a:ext cx="64239" cy="200065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10979" extrusionOk="0">
                    <a:moveTo>
                      <a:pt x="1760" y="0"/>
                    </a:moveTo>
                    <a:cubicBezTo>
                      <a:pt x="1440" y="0"/>
                      <a:pt x="1121" y="259"/>
                      <a:pt x="1233" y="639"/>
                    </a:cubicBezTo>
                    <a:lnTo>
                      <a:pt x="1270" y="639"/>
                    </a:lnTo>
                    <a:cubicBezTo>
                      <a:pt x="2235" y="3756"/>
                      <a:pt x="2532" y="7393"/>
                      <a:pt x="342" y="10028"/>
                    </a:cubicBezTo>
                    <a:cubicBezTo>
                      <a:pt x="0" y="10427"/>
                      <a:pt x="358" y="10978"/>
                      <a:pt x="744" y="10978"/>
                    </a:cubicBezTo>
                    <a:cubicBezTo>
                      <a:pt x="861" y="10978"/>
                      <a:pt x="981" y="10928"/>
                      <a:pt x="1084" y="10807"/>
                    </a:cubicBezTo>
                    <a:cubicBezTo>
                      <a:pt x="3534" y="7838"/>
                      <a:pt x="3348" y="3867"/>
                      <a:pt x="2272" y="379"/>
                    </a:cubicBezTo>
                    <a:cubicBezTo>
                      <a:pt x="2183" y="113"/>
                      <a:pt x="1971" y="0"/>
                      <a:pt x="1760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511;p33">
                <a:extLst>
                  <a:ext uri="{FF2B5EF4-FFF2-40B4-BE49-F238E27FC236}">
                    <a16:creationId xmlns:a16="http://schemas.microsoft.com/office/drawing/2014/main" id="{0DC7A602-B5BF-691A-833E-5790F06799B3}"/>
                  </a:ext>
                </a:extLst>
              </p:cNvPr>
              <p:cNvSpPr/>
              <p:nvPr/>
            </p:nvSpPr>
            <p:spPr>
              <a:xfrm>
                <a:off x="2641359" y="4235871"/>
                <a:ext cx="36028" cy="33821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856" extrusionOk="0">
                    <a:moveTo>
                      <a:pt x="1235" y="1"/>
                    </a:moveTo>
                    <a:cubicBezTo>
                      <a:pt x="1110" y="1"/>
                      <a:pt x="979" y="53"/>
                      <a:pt x="864" y="177"/>
                    </a:cubicBezTo>
                    <a:cubicBezTo>
                      <a:pt x="752" y="289"/>
                      <a:pt x="641" y="437"/>
                      <a:pt x="567" y="586"/>
                    </a:cubicBezTo>
                    <a:cubicBezTo>
                      <a:pt x="530" y="697"/>
                      <a:pt x="456" y="808"/>
                      <a:pt x="344" y="957"/>
                    </a:cubicBezTo>
                    <a:cubicBezTo>
                      <a:pt x="1" y="1329"/>
                      <a:pt x="364" y="1855"/>
                      <a:pt x="769" y="1855"/>
                    </a:cubicBezTo>
                    <a:cubicBezTo>
                      <a:pt x="889" y="1855"/>
                      <a:pt x="1013" y="1809"/>
                      <a:pt x="1124" y="1699"/>
                    </a:cubicBezTo>
                    <a:cubicBezTo>
                      <a:pt x="1235" y="1587"/>
                      <a:pt x="1309" y="1439"/>
                      <a:pt x="1420" y="1291"/>
                    </a:cubicBezTo>
                    <a:cubicBezTo>
                      <a:pt x="1458" y="1142"/>
                      <a:pt x="1532" y="1031"/>
                      <a:pt x="1643" y="920"/>
                    </a:cubicBezTo>
                    <a:cubicBezTo>
                      <a:pt x="1982" y="524"/>
                      <a:pt x="1634" y="1"/>
                      <a:pt x="1235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82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60E0B74-806F-1790-3C8D-83F43CCFE96C}"/>
              </a:ext>
            </a:extLst>
          </p:cNvPr>
          <p:cNvSpPr/>
          <p:nvPr/>
        </p:nvSpPr>
        <p:spPr>
          <a:xfrm>
            <a:off x="1250211" y="732705"/>
            <a:ext cx="2707192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3157" y="133312"/>
            <a:ext cx="11098843" cy="1022400"/>
          </a:xfrm>
        </p:spPr>
        <p:txBody>
          <a:bodyPr/>
          <a:lstStyle/>
          <a:p>
            <a:r>
              <a:rPr lang="en-GB" dirty="0"/>
              <a:t>Divides across places: geography of green jobs</a:t>
            </a:r>
            <a:endParaRPr lang="en-GB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4000" y="1602000"/>
            <a:ext cx="5983277" cy="23309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02CAE-4683-F549-5871-C9A6E563F02B}"/>
              </a:ext>
            </a:extLst>
          </p:cNvPr>
          <p:cNvSpPr txBox="1"/>
          <p:nvPr/>
        </p:nvSpPr>
        <p:spPr>
          <a:xfrm>
            <a:off x="7192235" y="1059945"/>
            <a:ext cx="457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j-lt"/>
              </a:rPr>
              <a:t>Share of green-task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A04A4-8DA1-7E40-F4F1-F12931470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796" y="1460055"/>
            <a:ext cx="5441745" cy="45252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EE44D0D-B788-92CA-45E8-9A247F57D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943880"/>
              </p:ext>
            </p:extLst>
          </p:nvPr>
        </p:nvGraphicFramePr>
        <p:xfrm>
          <a:off x="301557" y="1606423"/>
          <a:ext cx="6352763" cy="431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234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2914CFD-340F-3B5A-D367-E9ECF3B0C799}"/>
              </a:ext>
            </a:extLst>
          </p:cNvPr>
          <p:cNvSpPr/>
          <p:nvPr/>
        </p:nvSpPr>
        <p:spPr>
          <a:xfrm>
            <a:off x="8129492" y="826116"/>
            <a:ext cx="3376033" cy="27205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1795" y="419866"/>
            <a:ext cx="11302459" cy="1022400"/>
          </a:xfrm>
        </p:spPr>
        <p:txBody>
          <a:bodyPr/>
          <a:lstStyle/>
          <a:p>
            <a:r>
              <a:rPr lang="en-GB" dirty="0"/>
              <a:t>Divides across places: geography of “polluting” jobs</a:t>
            </a:r>
            <a:endParaRPr lang="en-GB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4000" y="1601999"/>
            <a:ext cx="10958400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2A12D-4AB0-42BC-8182-076D4AA30999}"/>
              </a:ext>
            </a:extLst>
          </p:cNvPr>
          <p:cNvSpPr/>
          <p:nvPr/>
        </p:nvSpPr>
        <p:spPr>
          <a:xfrm>
            <a:off x="747024" y="2776015"/>
            <a:ext cx="2907261" cy="82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Share of </a:t>
            </a:r>
            <a:r>
              <a:rPr lang="en-GB" sz="1600" b="1" dirty="0">
                <a:solidFill>
                  <a:srgbClr val="EF863E"/>
                </a:solidFill>
              </a:rPr>
              <a:t>polluting jobs</a:t>
            </a:r>
            <a:r>
              <a:rPr lang="en-GB" sz="1600" b="1" dirty="0">
                <a:solidFill>
                  <a:srgbClr val="089342"/>
                </a:solidFill>
              </a:rPr>
              <a:t> </a:t>
            </a:r>
          </a:p>
          <a:p>
            <a:pPr algn="ctr"/>
            <a:endParaRPr lang="en-GB" sz="5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Australian Capital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Territory, Wellington (NZL), Greater London: </a:t>
            </a:r>
            <a:r>
              <a:rPr lang="en-GB" sz="1600" b="1" dirty="0">
                <a:solidFill>
                  <a:srgbClr val="EF863E"/>
                </a:solidFill>
              </a:rPr>
              <a:t>&lt;5%</a:t>
            </a:r>
            <a:r>
              <a:rPr lang="en-GB" sz="1600" b="1" dirty="0">
                <a:solidFill>
                  <a:srgbClr val="089342"/>
                </a:solidFill>
              </a:rPr>
              <a:t> </a:t>
            </a:r>
          </a:p>
          <a:p>
            <a:endParaRPr lang="en-GB" sz="800" b="1" dirty="0">
              <a:solidFill>
                <a:srgbClr val="089342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La Rioja (Spain)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Central Moravia (Czech Republic) </a:t>
            </a:r>
            <a:r>
              <a:rPr lang="en-GB" sz="1600" b="1" dirty="0">
                <a:solidFill>
                  <a:srgbClr val="EF863E"/>
                </a:solidFill>
              </a:rPr>
              <a:t>&gt; 25%</a:t>
            </a:r>
          </a:p>
          <a:p>
            <a:endParaRPr lang="en-GB" sz="1600" b="1" dirty="0">
              <a:solidFill>
                <a:srgbClr val="089342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rgbClr val="089342"/>
              </a:solidFill>
            </a:endParaRPr>
          </a:p>
          <a:p>
            <a:r>
              <a:rPr lang="en-GB" sz="1600" b="1" dirty="0">
                <a:solidFill>
                  <a:srgbClr val="089342"/>
                </a:solidFill>
              </a:rPr>
              <a:t> </a:t>
            </a:r>
            <a:endParaRPr lang="en-GB" sz="1600" dirty="0">
              <a:solidFill>
                <a:srgbClr val="089342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0860FCA-A6D4-4F4E-AE11-08EDAB46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02" y="3844549"/>
            <a:ext cx="3035576" cy="2334455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1C7C475-3DEF-4848-990B-679E18FAC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221" y="2002102"/>
            <a:ext cx="4051779" cy="4163605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1156F4-D74C-45A3-8DB2-5B7E221B89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99"/>
          <a:stretch/>
        </p:blipFill>
        <p:spPr>
          <a:xfrm>
            <a:off x="3775425" y="1992975"/>
            <a:ext cx="4384958" cy="4163605"/>
          </a:xfrm>
          <a:prstGeom prst="rect">
            <a:avLst/>
          </a:prstGeom>
        </p:spPr>
      </p:pic>
      <p:sp>
        <p:nvSpPr>
          <p:cNvPr id="2" name="Google Shape;1469;p33">
            <a:extLst>
              <a:ext uri="{FF2B5EF4-FFF2-40B4-BE49-F238E27FC236}">
                <a16:creationId xmlns:a16="http://schemas.microsoft.com/office/drawing/2014/main" id="{8EC1F9D6-679D-9B5B-9BF1-FF38450D64EC}"/>
              </a:ext>
            </a:extLst>
          </p:cNvPr>
          <p:cNvSpPr/>
          <p:nvPr/>
        </p:nvSpPr>
        <p:spPr>
          <a:xfrm rot="16200000">
            <a:off x="967368" y="969887"/>
            <a:ext cx="2217723" cy="3493486"/>
          </a:xfrm>
          <a:custGeom>
            <a:avLst/>
            <a:gdLst/>
            <a:ahLst/>
            <a:cxnLst/>
            <a:rect l="l" t="t" r="r" b="b"/>
            <a:pathLst>
              <a:path w="39176" h="34664" extrusionOk="0">
                <a:moveTo>
                  <a:pt x="21371" y="1"/>
                </a:moveTo>
                <a:cubicBezTo>
                  <a:pt x="17061" y="1"/>
                  <a:pt x="13042" y="101"/>
                  <a:pt x="8684" y="101"/>
                </a:cubicBezTo>
                <a:cubicBezTo>
                  <a:pt x="7872" y="101"/>
                  <a:pt x="7049" y="97"/>
                  <a:pt x="6209" y="89"/>
                </a:cubicBezTo>
                <a:lnTo>
                  <a:pt x="6209" y="57"/>
                </a:lnTo>
                <a:cubicBezTo>
                  <a:pt x="4193" y="121"/>
                  <a:pt x="1824" y="377"/>
                  <a:pt x="800" y="2073"/>
                </a:cubicBezTo>
                <a:cubicBezTo>
                  <a:pt x="288" y="2905"/>
                  <a:pt x="256" y="3930"/>
                  <a:pt x="256" y="4890"/>
                </a:cubicBezTo>
                <a:lnTo>
                  <a:pt x="0" y="27294"/>
                </a:lnTo>
                <a:cubicBezTo>
                  <a:pt x="0" y="29502"/>
                  <a:pt x="128" y="31999"/>
                  <a:pt x="1921" y="33343"/>
                </a:cubicBezTo>
                <a:cubicBezTo>
                  <a:pt x="3137" y="34239"/>
                  <a:pt x="4737" y="34367"/>
                  <a:pt x="6209" y="34463"/>
                </a:cubicBezTo>
                <a:cubicBezTo>
                  <a:pt x="8837" y="34597"/>
                  <a:pt x="11467" y="34664"/>
                  <a:pt x="14096" y="34664"/>
                </a:cubicBezTo>
                <a:cubicBezTo>
                  <a:pt x="20882" y="34664"/>
                  <a:pt x="27661" y="34220"/>
                  <a:pt x="34375" y="33343"/>
                </a:cubicBezTo>
                <a:cubicBezTo>
                  <a:pt x="35399" y="33183"/>
                  <a:pt x="36455" y="33023"/>
                  <a:pt x="37255" y="32447"/>
                </a:cubicBezTo>
                <a:cubicBezTo>
                  <a:pt x="38631" y="31455"/>
                  <a:pt x="38823" y="29630"/>
                  <a:pt x="38920" y="27998"/>
                </a:cubicBezTo>
                <a:cubicBezTo>
                  <a:pt x="39176" y="22781"/>
                  <a:pt x="39112" y="17532"/>
                  <a:pt x="38791" y="12315"/>
                </a:cubicBezTo>
                <a:cubicBezTo>
                  <a:pt x="38695" y="9851"/>
                  <a:pt x="38343" y="7418"/>
                  <a:pt x="37767" y="5018"/>
                </a:cubicBezTo>
                <a:cubicBezTo>
                  <a:pt x="37575" y="3994"/>
                  <a:pt x="37095" y="3033"/>
                  <a:pt x="36423" y="2233"/>
                </a:cubicBezTo>
                <a:cubicBezTo>
                  <a:pt x="35463" y="1241"/>
                  <a:pt x="34055" y="825"/>
                  <a:pt x="32646" y="569"/>
                </a:cubicBezTo>
                <a:cubicBezTo>
                  <a:pt x="30086" y="89"/>
                  <a:pt x="27461" y="57"/>
                  <a:pt x="24837" y="25"/>
                </a:cubicBezTo>
                <a:cubicBezTo>
                  <a:pt x="23654" y="7"/>
                  <a:pt x="22502" y="1"/>
                  <a:pt x="21371" y="1"/>
                </a:cubicBezTo>
                <a:close/>
              </a:path>
            </a:pathLst>
          </a:custGeom>
          <a:noFill/>
          <a:ln w="19050" cap="flat" cmpd="sng">
            <a:solidFill>
              <a:srgbClr val="0893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77542F00-9D75-5503-4678-1081101B7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1689" y="4510150"/>
            <a:ext cx="506710" cy="506710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91C72B6D-0654-9578-9B64-77A43DB33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799" y="3865757"/>
            <a:ext cx="506710" cy="506710"/>
          </a:xfrm>
          <a:prstGeom prst="rect">
            <a:avLst/>
          </a:prstGeom>
        </p:spPr>
      </p:pic>
      <p:sp>
        <p:nvSpPr>
          <p:cNvPr id="36" name="Title 2">
            <a:extLst>
              <a:ext uri="{FF2B5EF4-FFF2-40B4-BE49-F238E27FC236}">
                <a16:creationId xmlns:a16="http://schemas.microsoft.com/office/drawing/2014/main" id="{0A0FFCA4-894E-C831-F190-822274431D62}"/>
              </a:ext>
            </a:extLst>
          </p:cNvPr>
          <p:cNvSpPr txBox="1">
            <a:spLocks/>
          </p:cNvSpPr>
          <p:nvPr/>
        </p:nvSpPr>
        <p:spPr>
          <a:xfrm>
            <a:off x="3579021" y="1042481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1800" dirty="0"/>
              <a:t>Regions relying on “polluting” jobs face greater risks of job losses</a:t>
            </a:r>
          </a:p>
        </p:txBody>
      </p:sp>
      <p:grpSp>
        <p:nvGrpSpPr>
          <p:cNvPr id="30" name="Google Shape;1491;p33">
            <a:extLst>
              <a:ext uri="{FF2B5EF4-FFF2-40B4-BE49-F238E27FC236}">
                <a16:creationId xmlns:a16="http://schemas.microsoft.com/office/drawing/2014/main" id="{AEA064A8-74B9-DB5F-80E0-7F93C1F2AB74}"/>
              </a:ext>
            </a:extLst>
          </p:cNvPr>
          <p:cNvGrpSpPr/>
          <p:nvPr/>
        </p:nvGrpSpPr>
        <p:grpSpPr>
          <a:xfrm>
            <a:off x="74095" y="1319785"/>
            <a:ext cx="713407" cy="811680"/>
            <a:chOff x="2161818" y="3789402"/>
            <a:chExt cx="567429" cy="679043"/>
          </a:xfrm>
        </p:grpSpPr>
        <p:sp>
          <p:nvSpPr>
            <p:cNvPr id="31" name="Google Shape;1492;p33">
              <a:extLst>
                <a:ext uri="{FF2B5EF4-FFF2-40B4-BE49-F238E27FC236}">
                  <a16:creationId xmlns:a16="http://schemas.microsoft.com/office/drawing/2014/main" id="{DFAAB1FD-E44F-CD15-F76A-D06CEB9143BC}"/>
                </a:ext>
              </a:extLst>
            </p:cNvPr>
            <p:cNvSpPr/>
            <p:nvPr/>
          </p:nvSpPr>
          <p:spPr>
            <a:xfrm>
              <a:off x="2280068" y="3905180"/>
              <a:ext cx="397342" cy="405104"/>
            </a:xfrm>
            <a:custGeom>
              <a:avLst/>
              <a:gdLst/>
              <a:ahLst/>
              <a:cxnLst/>
              <a:rect l="l" t="t" r="r" b="b"/>
              <a:pathLst>
                <a:path w="21859" h="22231" extrusionOk="0">
                  <a:moveTo>
                    <a:pt x="11972" y="0"/>
                  </a:moveTo>
                  <a:cubicBezTo>
                    <a:pt x="8260" y="0"/>
                    <a:pt x="4352" y="2201"/>
                    <a:pt x="2339" y="5048"/>
                  </a:cubicBezTo>
                  <a:cubicBezTo>
                    <a:pt x="1" y="8685"/>
                    <a:pt x="2079" y="13361"/>
                    <a:pt x="4417" y="16515"/>
                  </a:cubicBezTo>
                  <a:cubicBezTo>
                    <a:pt x="5976" y="18853"/>
                    <a:pt x="8054" y="20152"/>
                    <a:pt x="9612" y="22230"/>
                  </a:cubicBezTo>
                  <a:lnTo>
                    <a:pt x="17406" y="20412"/>
                  </a:lnTo>
                  <a:cubicBezTo>
                    <a:pt x="19261" y="17295"/>
                    <a:pt x="21599" y="13880"/>
                    <a:pt x="21599" y="10244"/>
                  </a:cubicBezTo>
                  <a:cubicBezTo>
                    <a:pt x="21859" y="6347"/>
                    <a:pt x="18482" y="1894"/>
                    <a:pt x="15105" y="595"/>
                  </a:cubicBezTo>
                  <a:cubicBezTo>
                    <a:pt x="14111" y="186"/>
                    <a:pt x="13050" y="0"/>
                    <a:pt x="11972" y="0"/>
                  </a:cubicBezTo>
                  <a:close/>
                </a:path>
              </a:pathLst>
            </a:custGeom>
            <a:solidFill>
              <a:srgbClr val="C3DA7D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Google Shape;1493;p33">
              <a:extLst>
                <a:ext uri="{FF2B5EF4-FFF2-40B4-BE49-F238E27FC236}">
                  <a16:creationId xmlns:a16="http://schemas.microsoft.com/office/drawing/2014/main" id="{1DC5F79C-7DD9-F671-CEE0-0EACEB7DAEEF}"/>
                </a:ext>
              </a:extLst>
            </p:cNvPr>
            <p:cNvSpPr/>
            <p:nvPr/>
          </p:nvSpPr>
          <p:spPr>
            <a:xfrm>
              <a:off x="2275246" y="3898773"/>
              <a:ext cx="421627" cy="423637"/>
            </a:xfrm>
            <a:custGeom>
              <a:avLst/>
              <a:gdLst/>
              <a:ahLst/>
              <a:cxnLst/>
              <a:rect l="l" t="t" r="r" b="b"/>
              <a:pathLst>
                <a:path w="23195" h="23248" extrusionOk="0">
                  <a:moveTo>
                    <a:pt x="11185" y="0"/>
                  </a:moveTo>
                  <a:cubicBezTo>
                    <a:pt x="10529" y="0"/>
                    <a:pt x="9866" y="64"/>
                    <a:pt x="9204" y="195"/>
                  </a:cubicBezTo>
                  <a:cubicBezTo>
                    <a:pt x="4713" y="1012"/>
                    <a:pt x="334" y="4612"/>
                    <a:pt x="297" y="9399"/>
                  </a:cubicBezTo>
                  <a:cubicBezTo>
                    <a:pt x="260" y="15299"/>
                    <a:pt x="5493" y="18936"/>
                    <a:pt x="8795" y="23055"/>
                  </a:cubicBezTo>
                  <a:cubicBezTo>
                    <a:pt x="8895" y="23191"/>
                    <a:pt x="9014" y="23247"/>
                    <a:pt x="9132" y="23247"/>
                  </a:cubicBezTo>
                  <a:cubicBezTo>
                    <a:pt x="9497" y="23247"/>
                    <a:pt x="9846" y="22706"/>
                    <a:pt x="9538" y="22313"/>
                  </a:cubicBezTo>
                  <a:cubicBezTo>
                    <a:pt x="6754" y="18825"/>
                    <a:pt x="3377" y="16338"/>
                    <a:pt x="1856" y="11959"/>
                  </a:cubicBezTo>
                  <a:cubicBezTo>
                    <a:pt x="0" y="6615"/>
                    <a:pt x="4157" y="2756"/>
                    <a:pt x="8870" y="1346"/>
                  </a:cubicBezTo>
                  <a:cubicBezTo>
                    <a:pt x="9702" y="1098"/>
                    <a:pt x="10514" y="982"/>
                    <a:pt x="11300" y="982"/>
                  </a:cubicBezTo>
                  <a:cubicBezTo>
                    <a:pt x="14861" y="982"/>
                    <a:pt x="17875" y="3363"/>
                    <a:pt x="19669" y="6615"/>
                  </a:cubicBezTo>
                  <a:cubicBezTo>
                    <a:pt x="22304" y="11477"/>
                    <a:pt x="18927" y="16487"/>
                    <a:pt x="16514" y="20606"/>
                  </a:cubicBezTo>
                  <a:cubicBezTo>
                    <a:pt x="16259" y="21014"/>
                    <a:pt x="16617" y="21404"/>
                    <a:pt x="16987" y="21404"/>
                  </a:cubicBezTo>
                  <a:cubicBezTo>
                    <a:pt x="17155" y="21404"/>
                    <a:pt x="17326" y="21323"/>
                    <a:pt x="17442" y="21126"/>
                  </a:cubicBezTo>
                  <a:cubicBezTo>
                    <a:pt x="20225" y="16375"/>
                    <a:pt x="23194" y="11588"/>
                    <a:pt x="20597" y="6096"/>
                  </a:cubicBezTo>
                  <a:cubicBezTo>
                    <a:pt x="18876" y="2337"/>
                    <a:pt x="15161" y="0"/>
                    <a:pt x="11185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oogle Shape;1494;p33">
              <a:extLst>
                <a:ext uri="{FF2B5EF4-FFF2-40B4-BE49-F238E27FC236}">
                  <a16:creationId xmlns:a16="http://schemas.microsoft.com/office/drawing/2014/main" id="{6564A43C-9943-6939-D9A6-7EF401F4866A}"/>
                </a:ext>
              </a:extLst>
            </p:cNvPr>
            <p:cNvSpPr/>
            <p:nvPr/>
          </p:nvSpPr>
          <p:spPr>
            <a:xfrm>
              <a:off x="2398689" y="4055997"/>
              <a:ext cx="164761" cy="241922"/>
            </a:xfrm>
            <a:custGeom>
              <a:avLst/>
              <a:gdLst/>
              <a:ahLst/>
              <a:cxnLst/>
              <a:rect l="l" t="t" r="r" b="b"/>
              <a:pathLst>
                <a:path w="9064" h="13276" extrusionOk="0">
                  <a:moveTo>
                    <a:pt x="7349" y="1"/>
                  </a:moveTo>
                  <a:cubicBezTo>
                    <a:pt x="7290" y="1"/>
                    <a:pt x="7228" y="10"/>
                    <a:pt x="7163" y="29"/>
                  </a:cubicBezTo>
                  <a:cubicBezTo>
                    <a:pt x="6251" y="389"/>
                    <a:pt x="6030" y="1040"/>
                    <a:pt x="5862" y="1753"/>
                  </a:cubicBezTo>
                  <a:lnTo>
                    <a:pt x="5862" y="1753"/>
                  </a:lnTo>
                  <a:cubicBezTo>
                    <a:pt x="5682" y="1085"/>
                    <a:pt x="5395" y="495"/>
                    <a:pt x="4788" y="400"/>
                  </a:cubicBezTo>
                  <a:cubicBezTo>
                    <a:pt x="4726" y="391"/>
                    <a:pt x="4666" y="387"/>
                    <a:pt x="4609" y="387"/>
                  </a:cubicBezTo>
                  <a:cubicBezTo>
                    <a:pt x="3382" y="387"/>
                    <a:pt x="3246" y="2290"/>
                    <a:pt x="3209" y="3647"/>
                  </a:cubicBezTo>
                  <a:lnTo>
                    <a:pt x="3209" y="3647"/>
                  </a:lnTo>
                  <a:cubicBezTo>
                    <a:pt x="2600" y="2725"/>
                    <a:pt x="1697" y="1334"/>
                    <a:pt x="1011" y="1334"/>
                  </a:cubicBezTo>
                  <a:cubicBezTo>
                    <a:pt x="722" y="1334"/>
                    <a:pt x="471" y="1582"/>
                    <a:pt x="297" y="2218"/>
                  </a:cubicBezTo>
                  <a:cubicBezTo>
                    <a:pt x="0" y="3294"/>
                    <a:pt x="743" y="5447"/>
                    <a:pt x="928" y="6560"/>
                  </a:cubicBezTo>
                  <a:cubicBezTo>
                    <a:pt x="1230" y="8573"/>
                    <a:pt x="2473" y="10617"/>
                    <a:pt x="3422" y="12472"/>
                  </a:cubicBezTo>
                  <a:lnTo>
                    <a:pt x="3422" y="12472"/>
                  </a:lnTo>
                  <a:cubicBezTo>
                    <a:pt x="3403" y="12611"/>
                    <a:pt x="3441" y="12764"/>
                    <a:pt x="3563" y="12906"/>
                  </a:cubicBezTo>
                  <a:lnTo>
                    <a:pt x="3563" y="12906"/>
                  </a:lnTo>
                  <a:lnTo>
                    <a:pt x="3526" y="12869"/>
                  </a:lnTo>
                  <a:lnTo>
                    <a:pt x="3563" y="12906"/>
                  </a:lnTo>
                  <a:lnTo>
                    <a:pt x="3563" y="12906"/>
                  </a:lnTo>
                  <a:lnTo>
                    <a:pt x="3786" y="13128"/>
                  </a:lnTo>
                  <a:cubicBezTo>
                    <a:pt x="3898" y="13231"/>
                    <a:pt x="4026" y="13275"/>
                    <a:pt x="4151" y="13275"/>
                  </a:cubicBezTo>
                  <a:cubicBezTo>
                    <a:pt x="4522" y="13275"/>
                    <a:pt x="4861" y="12886"/>
                    <a:pt x="4639" y="12498"/>
                  </a:cubicBezTo>
                  <a:cubicBezTo>
                    <a:pt x="3192" y="9603"/>
                    <a:pt x="1596" y="6708"/>
                    <a:pt x="1596" y="3368"/>
                  </a:cubicBezTo>
                  <a:cubicBezTo>
                    <a:pt x="1596" y="3187"/>
                    <a:pt x="1325" y="2734"/>
                    <a:pt x="1406" y="2734"/>
                  </a:cubicBezTo>
                  <a:cubicBezTo>
                    <a:pt x="1424" y="2734"/>
                    <a:pt x="1460" y="2757"/>
                    <a:pt x="1522" y="2812"/>
                  </a:cubicBezTo>
                  <a:cubicBezTo>
                    <a:pt x="1856" y="3257"/>
                    <a:pt x="2153" y="3740"/>
                    <a:pt x="2338" y="4259"/>
                  </a:cubicBezTo>
                  <a:cubicBezTo>
                    <a:pt x="2524" y="4816"/>
                    <a:pt x="2969" y="5261"/>
                    <a:pt x="3526" y="5447"/>
                  </a:cubicBezTo>
                  <a:cubicBezTo>
                    <a:pt x="3577" y="5459"/>
                    <a:pt x="3628" y="5466"/>
                    <a:pt x="3678" y="5466"/>
                  </a:cubicBezTo>
                  <a:cubicBezTo>
                    <a:pt x="3918" y="5466"/>
                    <a:pt x="4132" y="5321"/>
                    <a:pt x="4194" y="5076"/>
                  </a:cubicBezTo>
                  <a:cubicBezTo>
                    <a:pt x="4231" y="4704"/>
                    <a:pt x="4268" y="4370"/>
                    <a:pt x="4305" y="3999"/>
                  </a:cubicBezTo>
                  <a:cubicBezTo>
                    <a:pt x="4305" y="3789"/>
                    <a:pt x="4604" y="1789"/>
                    <a:pt x="4730" y="1789"/>
                  </a:cubicBezTo>
                  <a:cubicBezTo>
                    <a:pt x="4738" y="1789"/>
                    <a:pt x="4744" y="1796"/>
                    <a:pt x="4751" y="1810"/>
                  </a:cubicBezTo>
                  <a:cubicBezTo>
                    <a:pt x="5010" y="2441"/>
                    <a:pt x="5047" y="3146"/>
                    <a:pt x="5270" y="3777"/>
                  </a:cubicBezTo>
                  <a:cubicBezTo>
                    <a:pt x="5352" y="4023"/>
                    <a:pt x="5571" y="4156"/>
                    <a:pt x="5788" y="4156"/>
                  </a:cubicBezTo>
                  <a:cubicBezTo>
                    <a:pt x="5963" y="4156"/>
                    <a:pt x="6136" y="4070"/>
                    <a:pt x="6235" y="3888"/>
                  </a:cubicBezTo>
                  <a:cubicBezTo>
                    <a:pt x="6532" y="3331"/>
                    <a:pt x="6717" y="2738"/>
                    <a:pt x="6792" y="2107"/>
                  </a:cubicBezTo>
                  <a:cubicBezTo>
                    <a:pt x="6852" y="1822"/>
                    <a:pt x="6900" y="1712"/>
                    <a:pt x="6939" y="1712"/>
                  </a:cubicBezTo>
                  <a:cubicBezTo>
                    <a:pt x="7067" y="1712"/>
                    <a:pt x="7089" y="2912"/>
                    <a:pt x="7089" y="2997"/>
                  </a:cubicBezTo>
                  <a:cubicBezTo>
                    <a:pt x="7089" y="3665"/>
                    <a:pt x="7126" y="4333"/>
                    <a:pt x="7274" y="5001"/>
                  </a:cubicBezTo>
                  <a:cubicBezTo>
                    <a:pt x="7423" y="7042"/>
                    <a:pt x="6829" y="9900"/>
                    <a:pt x="7905" y="11755"/>
                  </a:cubicBezTo>
                  <a:cubicBezTo>
                    <a:pt x="8008" y="11939"/>
                    <a:pt x="8169" y="12016"/>
                    <a:pt x="8331" y="12016"/>
                  </a:cubicBezTo>
                  <a:cubicBezTo>
                    <a:pt x="8693" y="12016"/>
                    <a:pt x="9063" y="11634"/>
                    <a:pt x="8833" y="11199"/>
                  </a:cubicBezTo>
                  <a:cubicBezTo>
                    <a:pt x="7905" y="9677"/>
                    <a:pt x="8387" y="6745"/>
                    <a:pt x="8276" y="5038"/>
                  </a:cubicBezTo>
                  <a:cubicBezTo>
                    <a:pt x="8202" y="3443"/>
                    <a:pt x="8425" y="1736"/>
                    <a:pt x="7757" y="251"/>
                  </a:cubicBezTo>
                  <a:cubicBezTo>
                    <a:pt x="7673" y="84"/>
                    <a:pt x="7527" y="1"/>
                    <a:pt x="7349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Google Shape;1495;p33">
              <a:extLst>
                <a:ext uri="{FF2B5EF4-FFF2-40B4-BE49-F238E27FC236}">
                  <a16:creationId xmlns:a16="http://schemas.microsoft.com/office/drawing/2014/main" id="{9ECDC256-58C3-AD07-B314-875E62C905DE}"/>
                </a:ext>
              </a:extLst>
            </p:cNvPr>
            <p:cNvSpPr/>
            <p:nvPr/>
          </p:nvSpPr>
          <p:spPr>
            <a:xfrm>
              <a:off x="2420502" y="4260708"/>
              <a:ext cx="206878" cy="99513"/>
            </a:xfrm>
            <a:custGeom>
              <a:avLst/>
              <a:gdLst/>
              <a:ahLst/>
              <a:cxnLst/>
              <a:rect l="l" t="t" r="r" b="b"/>
              <a:pathLst>
                <a:path w="11381" h="5461" extrusionOk="0">
                  <a:moveTo>
                    <a:pt x="8895" y="1078"/>
                  </a:moveTo>
                  <a:lnTo>
                    <a:pt x="8895" y="1078"/>
                  </a:lnTo>
                  <a:cubicBezTo>
                    <a:pt x="9414" y="2117"/>
                    <a:pt x="9228" y="2711"/>
                    <a:pt x="8375" y="2822"/>
                  </a:cubicBezTo>
                  <a:cubicBezTo>
                    <a:pt x="8115" y="2896"/>
                    <a:pt x="7855" y="2971"/>
                    <a:pt x="7633" y="3045"/>
                  </a:cubicBezTo>
                  <a:cubicBezTo>
                    <a:pt x="6891" y="3193"/>
                    <a:pt x="6148" y="3416"/>
                    <a:pt x="5406" y="3639"/>
                  </a:cubicBezTo>
                  <a:cubicBezTo>
                    <a:pt x="5146" y="3713"/>
                    <a:pt x="4924" y="3824"/>
                    <a:pt x="4664" y="3936"/>
                  </a:cubicBezTo>
                  <a:cubicBezTo>
                    <a:pt x="4233" y="4184"/>
                    <a:pt x="3742" y="4307"/>
                    <a:pt x="3252" y="4307"/>
                  </a:cubicBezTo>
                  <a:cubicBezTo>
                    <a:pt x="2645" y="4307"/>
                    <a:pt x="2039" y="4119"/>
                    <a:pt x="1547" y="3750"/>
                  </a:cubicBezTo>
                  <a:cubicBezTo>
                    <a:pt x="1655" y="3634"/>
                    <a:pt x="1700" y="3506"/>
                    <a:pt x="1699" y="3383"/>
                  </a:cubicBezTo>
                  <a:lnTo>
                    <a:pt x="1699" y="3383"/>
                  </a:lnTo>
                  <a:cubicBezTo>
                    <a:pt x="2115" y="3208"/>
                    <a:pt x="2500" y="2947"/>
                    <a:pt x="2920" y="2674"/>
                  </a:cubicBezTo>
                  <a:cubicBezTo>
                    <a:pt x="4256" y="1857"/>
                    <a:pt x="5814" y="1894"/>
                    <a:pt x="7299" y="1486"/>
                  </a:cubicBezTo>
                  <a:cubicBezTo>
                    <a:pt x="7818" y="1301"/>
                    <a:pt x="8338" y="1152"/>
                    <a:pt x="8895" y="1078"/>
                  </a:cubicBezTo>
                  <a:close/>
                  <a:moveTo>
                    <a:pt x="8798" y="0"/>
                  </a:moveTo>
                  <a:cubicBezTo>
                    <a:pt x="7639" y="0"/>
                    <a:pt x="6413" y="638"/>
                    <a:pt x="5258" y="818"/>
                  </a:cubicBezTo>
                  <a:cubicBezTo>
                    <a:pt x="4627" y="892"/>
                    <a:pt x="4033" y="1041"/>
                    <a:pt x="3439" y="1301"/>
                  </a:cubicBezTo>
                  <a:cubicBezTo>
                    <a:pt x="2586" y="1672"/>
                    <a:pt x="1584" y="2562"/>
                    <a:pt x="656" y="2600"/>
                  </a:cubicBezTo>
                  <a:cubicBezTo>
                    <a:pt x="80" y="2600"/>
                    <a:pt x="1" y="3400"/>
                    <a:pt x="418" y="3596"/>
                  </a:cubicBezTo>
                  <a:lnTo>
                    <a:pt x="418" y="3596"/>
                  </a:lnTo>
                  <a:cubicBezTo>
                    <a:pt x="50" y="4742"/>
                    <a:pt x="1772" y="5461"/>
                    <a:pt x="2925" y="5461"/>
                  </a:cubicBezTo>
                  <a:cubicBezTo>
                    <a:pt x="2974" y="5461"/>
                    <a:pt x="3022" y="5460"/>
                    <a:pt x="3068" y="5457"/>
                  </a:cubicBezTo>
                  <a:cubicBezTo>
                    <a:pt x="4627" y="5346"/>
                    <a:pt x="6074" y="4529"/>
                    <a:pt x="7559" y="4121"/>
                  </a:cubicBezTo>
                  <a:cubicBezTo>
                    <a:pt x="8523" y="3898"/>
                    <a:pt x="9414" y="3713"/>
                    <a:pt x="10156" y="3008"/>
                  </a:cubicBezTo>
                  <a:cubicBezTo>
                    <a:pt x="11381" y="1857"/>
                    <a:pt x="10305" y="76"/>
                    <a:pt x="8895" y="2"/>
                  </a:cubicBezTo>
                  <a:cubicBezTo>
                    <a:pt x="8863" y="1"/>
                    <a:pt x="8830" y="0"/>
                    <a:pt x="879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1496;p33">
              <a:extLst>
                <a:ext uri="{FF2B5EF4-FFF2-40B4-BE49-F238E27FC236}">
                  <a16:creationId xmlns:a16="http://schemas.microsoft.com/office/drawing/2014/main" id="{5F9E47D5-CEE0-F558-893B-3B574FB949F7}"/>
                </a:ext>
              </a:extLst>
            </p:cNvPr>
            <p:cNvSpPr/>
            <p:nvPr/>
          </p:nvSpPr>
          <p:spPr>
            <a:xfrm>
              <a:off x="2441188" y="4302565"/>
              <a:ext cx="186883" cy="100042"/>
            </a:xfrm>
            <a:custGeom>
              <a:avLst/>
              <a:gdLst/>
              <a:ahLst/>
              <a:cxnLst/>
              <a:rect l="l" t="t" r="r" b="b"/>
              <a:pathLst>
                <a:path w="10281" h="5490" extrusionOk="0">
                  <a:moveTo>
                    <a:pt x="9223" y="0"/>
                  </a:moveTo>
                  <a:cubicBezTo>
                    <a:pt x="8915" y="0"/>
                    <a:pt x="8565" y="269"/>
                    <a:pt x="8610" y="674"/>
                  </a:cubicBezTo>
                  <a:cubicBezTo>
                    <a:pt x="8657" y="1002"/>
                    <a:pt x="8748" y="1316"/>
                    <a:pt x="8894" y="1605"/>
                  </a:cubicBezTo>
                  <a:lnTo>
                    <a:pt x="8894" y="1605"/>
                  </a:lnTo>
                  <a:cubicBezTo>
                    <a:pt x="7558" y="2238"/>
                    <a:pt x="6287" y="2998"/>
                    <a:pt x="4899" y="3494"/>
                  </a:cubicBezTo>
                  <a:cubicBezTo>
                    <a:pt x="4231" y="3717"/>
                    <a:pt x="3526" y="3939"/>
                    <a:pt x="2858" y="4162"/>
                  </a:cubicBezTo>
                  <a:cubicBezTo>
                    <a:pt x="2548" y="4265"/>
                    <a:pt x="2273" y="4320"/>
                    <a:pt x="2037" y="4320"/>
                  </a:cubicBezTo>
                  <a:cubicBezTo>
                    <a:pt x="1425" y="4320"/>
                    <a:pt x="1077" y="3953"/>
                    <a:pt x="1077" y="3123"/>
                  </a:cubicBezTo>
                  <a:cubicBezTo>
                    <a:pt x="1040" y="2807"/>
                    <a:pt x="789" y="2650"/>
                    <a:pt x="539" y="2650"/>
                  </a:cubicBezTo>
                  <a:cubicBezTo>
                    <a:pt x="288" y="2650"/>
                    <a:pt x="38" y="2807"/>
                    <a:pt x="0" y="3123"/>
                  </a:cubicBezTo>
                  <a:cubicBezTo>
                    <a:pt x="0" y="4364"/>
                    <a:pt x="403" y="5489"/>
                    <a:pt x="1611" y="5489"/>
                  </a:cubicBezTo>
                  <a:cubicBezTo>
                    <a:pt x="1776" y="5489"/>
                    <a:pt x="1957" y="5468"/>
                    <a:pt x="2153" y="5424"/>
                  </a:cubicBezTo>
                  <a:cubicBezTo>
                    <a:pt x="4973" y="4830"/>
                    <a:pt x="7348" y="3457"/>
                    <a:pt x="9909" y="2306"/>
                  </a:cubicBezTo>
                  <a:cubicBezTo>
                    <a:pt x="10169" y="2158"/>
                    <a:pt x="10280" y="1824"/>
                    <a:pt x="10094" y="1564"/>
                  </a:cubicBezTo>
                  <a:cubicBezTo>
                    <a:pt x="9798" y="1230"/>
                    <a:pt x="9649" y="822"/>
                    <a:pt x="9649" y="377"/>
                  </a:cubicBezTo>
                  <a:cubicBezTo>
                    <a:pt x="9605" y="114"/>
                    <a:pt x="9423" y="0"/>
                    <a:pt x="922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1497;p33">
              <a:extLst>
                <a:ext uri="{FF2B5EF4-FFF2-40B4-BE49-F238E27FC236}">
                  <a16:creationId xmlns:a16="http://schemas.microsoft.com/office/drawing/2014/main" id="{F385D762-9DDD-6574-4EB2-142415F12CB9}"/>
                </a:ext>
              </a:extLst>
            </p:cNvPr>
            <p:cNvSpPr/>
            <p:nvPr/>
          </p:nvSpPr>
          <p:spPr>
            <a:xfrm>
              <a:off x="2455021" y="4330956"/>
              <a:ext cx="180466" cy="105545"/>
            </a:xfrm>
            <a:custGeom>
              <a:avLst/>
              <a:gdLst/>
              <a:ahLst/>
              <a:cxnLst/>
              <a:rect l="l" t="t" r="r" b="b"/>
              <a:pathLst>
                <a:path w="9928" h="5792" extrusionOk="0">
                  <a:moveTo>
                    <a:pt x="8452" y="1"/>
                  </a:moveTo>
                  <a:cubicBezTo>
                    <a:pt x="8137" y="1"/>
                    <a:pt x="7782" y="269"/>
                    <a:pt x="7849" y="674"/>
                  </a:cubicBezTo>
                  <a:cubicBezTo>
                    <a:pt x="7997" y="1342"/>
                    <a:pt x="8665" y="2196"/>
                    <a:pt x="7589" y="2678"/>
                  </a:cubicBezTo>
                  <a:cubicBezTo>
                    <a:pt x="6847" y="3012"/>
                    <a:pt x="6142" y="3309"/>
                    <a:pt x="5400" y="3606"/>
                  </a:cubicBezTo>
                  <a:cubicBezTo>
                    <a:pt x="5028" y="3765"/>
                    <a:pt x="3025" y="4740"/>
                    <a:pt x="1886" y="4740"/>
                  </a:cubicBezTo>
                  <a:cubicBezTo>
                    <a:pt x="1432" y="4740"/>
                    <a:pt x="1116" y="4586"/>
                    <a:pt x="1095" y="4163"/>
                  </a:cubicBezTo>
                  <a:cubicBezTo>
                    <a:pt x="1076" y="3829"/>
                    <a:pt x="798" y="3662"/>
                    <a:pt x="529" y="3662"/>
                  </a:cubicBezTo>
                  <a:cubicBezTo>
                    <a:pt x="260" y="3662"/>
                    <a:pt x="0" y="3829"/>
                    <a:pt x="19" y="4163"/>
                  </a:cubicBezTo>
                  <a:lnTo>
                    <a:pt x="19" y="4200"/>
                  </a:lnTo>
                  <a:cubicBezTo>
                    <a:pt x="73" y="5407"/>
                    <a:pt x="844" y="5792"/>
                    <a:pt x="1798" y="5792"/>
                  </a:cubicBezTo>
                  <a:cubicBezTo>
                    <a:pt x="2808" y="5792"/>
                    <a:pt x="4023" y="5360"/>
                    <a:pt x="4806" y="5016"/>
                  </a:cubicBezTo>
                  <a:cubicBezTo>
                    <a:pt x="6142" y="4422"/>
                    <a:pt x="7775" y="4014"/>
                    <a:pt x="8925" y="3086"/>
                  </a:cubicBezTo>
                  <a:cubicBezTo>
                    <a:pt x="9927" y="2307"/>
                    <a:pt x="9037" y="1268"/>
                    <a:pt x="8888" y="377"/>
                  </a:cubicBezTo>
                  <a:cubicBezTo>
                    <a:pt x="8844" y="114"/>
                    <a:pt x="8656" y="1"/>
                    <a:pt x="845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oogle Shape;1498;p33">
              <a:extLst>
                <a:ext uri="{FF2B5EF4-FFF2-40B4-BE49-F238E27FC236}">
                  <a16:creationId xmlns:a16="http://schemas.microsoft.com/office/drawing/2014/main" id="{4BCA5017-CA72-68E7-30C2-192D619F5129}"/>
                </a:ext>
              </a:extLst>
            </p:cNvPr>
            <p:cNvSpPr/>
            <p:nvPr/>
          </p:nvSpPr>
          <p:spPr>
            <a:xfrm>
              <a:off x="2497320" y="4398161"/>
              <a:ext cx="117917" cy="70284"/>
            </a:xfrm>
            <a:custGeom>
              <a:avLst/>
              <a:gdLst/>
              <a:ahLst/>
              <a:cxnLst/>
              <a:rect l="l" t="t" r="r" b="b"/>
              <a:pathLst>
                <a:path w="6487" h="3857" extrusionOk="0">
                  <a:moveTo>
                    <a:pt x="5546" y="1"/>
                  </a:moveTo>
                  <a:cubicBezTo>
                    <a:pt x="5242" y="1"/>
                    <a:pt x="4936" y="245"/>
                    <a:pt x="5002" y="623"/>
                  </a:cubicBezTo>
                  <a:cubicBezTo>
                    <a:pt x="5299" y="1328"/>
                    <a:pt x="5040" y="2107"/>
                    <a:pt x="4409" y="2516"/>
                  </a:cubicBezTo>
                  <a:cubicBezTo>
                    <a:pt x="4149" y="2738"/>
                    <a:pt x="3221" y="2701"/>
                    <a:pt x="2850" y="2775"/>
                  </a:cubicBezTo>
                  <a:cubicBezTo>
                    <a:pt x="2735" y="2795"/>
                    <a:pt x="2618" y="2804"/>
                    <a:pt x="2499" y="2804"/>
                  </a:cubicBezTo>
                  <a:cubicBezTo>
                    <a:pt x="2160" y="2804"/>
                    <a:pt x="1817" y="2728"/>
                    <a:pt x="1514" y="2590"/>
                  </a:cubicBezTo>
                  <a:cubicBezTo>
                    <a:pt x="1217" y="2516"/>
                    <a:pt x="1180" y="2145"/>
                    <a:pt x="1106" y="1662"/>
                  </a:cubicBezTo>
                  <a:cubicBezTo>
                    <a:pt x="1061" y="1391"/>
                    <a:pt x="862" y="1273"/>
                    <a:pt x="650" y="1273"/>
                  </a:cubicBezTo>
                  <a:cubicBezTo>
                    <a:pt x="340" y="1273"/>
                    <a:pt x="1" y="1525"/>
                    <a:pt x="67" y="1922"/>
                  </a:cubicBezTo>
                  <a:cubicBezTo>
                    <a:pt x="178" y="2590"/>
                    <a:pt x="289" y="3184"/>
                    <a:pt x="883" y="3481"/>
                  </a:cubicBezTo>
                  <a:cubicBezTo>
                    <a:pt x="1412" y="3731"/>
                    <a:pt x="1983" y="3856"/>
                    <a:pt x="2564" y="3856"/>
                  </a:cubicBezTo>
                  <a:cubicBezTo>
                    <a:pt x="2757" y="3856"/>
                    <a:pt x="2952" y="3842"/>
                    <a:pt x="3147" y="3815"/>
                  </a:cubicBezTo>
                  <a:cubicBezTo>
                    <a:pt x="4297" y="3629"/>
                    <a:pt x="4928" y="3629"/>
                    <a:pt x="5708" y="2775"/>
                  </a:cubicBezTo>
                  <a:cubicBezTo>
                    <a:pt x="6487" y="1885"/>
                    <a:pt x="6301" y="1291"/>
                    <a:pt x="6042" y="363"/>
                  </a:cubicBezTo>
                  <a:cubicBezTo>
                    <a:pt x="5952" y="110"/>
                    <a:pt x="5750" y="1"/>
                    <a:pt x="55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oogle Shape;1499;p33">
              <a:extLst>
                <a:ext uri="{FF2B5EF4-FFF2-40B4-BE49-F238E27FC236}">
                  <a16:creationId xmlns:a16="http://schemas.microsoft.com/office/drawing/2014/main" id="{B70E0F45-CBF2-1C96-5169-B79E04F36AF3}"/>
                </a:ext>
              </a:extLst>
            </p:cNvPr>
            <p:cNvSpPr/>
            <p:nvPr/>
          </p:nvSpPr>
          <p:spPr>
            <a:xfrm>
              <a:off x="2517406" y="3970296"/>
              <a:ext cx="109138" cy="81874"/>
            </a:xfrm>
            <a:custGeom>
              <a:avLst/>
              <a:gdLst/>
              <a:ahLst/>
              <a:cxnLst/>
              <a:rect l="l" t="t" r="r" b="b"/>
              <a:pathLst>
                <a:path w="6004" h="4493" extrusionOk="0">
                  <a:moveTo>
                    <a:pt x="1907" y="0"/>
                  </a:moveTo>
                  <a:cubicBezTo>
                    <a:pt x="1358" y="0"/>
                    <a:pt x="809" y="233"/>
                    <a:pt x="261" y="798"/>
                  </a:cubicBezTo>
                  <a:lnTo>
                    <a:pt x="1" y="1058"/>
                  </a:lnTo>
                  <a:cubicBezTo>
                    <a:pt x="1" y="1466"/>
                    <a:pt x="186" y="1837"/>
                    <a:pt x="520" y="2097"/>
                  </a:cubicBezTo>
                  <a:cubicBezTo>
                    <a:pt x="1448" y="3247"/>
                    <a:pt x="2710" y="4064"/>
                    <a:pt x="4157" y="4435"/>
                  </a:cubicBezTo>
                  <a:cubicBezTo>
                    <a:pt x="4316" y="4474"/>
                    <a:pt x="4453" y="4493"/>
                    <a:pt x="4571" y="4493"/>
                  </a:cubicBezTo>
                  <a:cubicBezTo>
                    <a:pt x="6004" y="4493"/>
                    <a:pt x="4637" y="1778"/>
                    <a:pt x="4157" y="1058"/>
                  </a:cubicBezTo>
                  <a:cubicBezTo>
                    <a:pt x="3407" y="436"/>
                    <a:pt x="2657" y="0"/>
                    <a:pt x="1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1500;p33">
              <a:extLst>
                <a:ext uri="{FF2B5EF4-FFF2-40B4-BE49-F238E27FC236}">
                  <a16:creationId xmlns:a16="http://schemas.microsoft.com/office/drawing/2014/main" id="{408C4DD8-06BB-6341-0724-D2B3B133B99C}"/>
                </a:ext>
              </a:extLst>
            </p:cNvPr>
            <p:cNvSpPr/>
            <p:nvPr/>
          </p:nvSpPr>
          <p:spPr>
            <a:xfrm>
              <a:off x="2507063" y="3960766"/>
              <a:ext cx="116954" cy="100169"/>
            </a:xfrm>
            <a:custGeom>
              <a:avLst/>
              <a:gdLst/>
              <a:ahLst/>
              <a:cxnLst/>
              <a:rect l="l" t="t" r="r" b="b"/>
              <a:pathLst>
                <a:path w="6434" h="5497" extrusionOk="0">
                  <a:moveTo>
                    <a:pt x="2539" y="1086"/>
                  </a:moveTo>
                  <a:cubicBezTo>
                    <a:pt x="2685" y="1086"/>
                    <a:pt x="2834" y="1102"/>
                    <a:pt x="2982" y="1135"/>
                  </a:cubicBezTo>
                  <a:cubicBezTo>
                    <a:pt x="3539" y="1284"/>
                    <a:pt x="4058" y="1618"/>
                    <a:pt x="4429" y="2063"/>
                  </a:cubicBezTo>
                  <a:cubicBezTo>
                    <a:pt x="4763" y="2620"/>
                    <a:pt x="5023" y="3251"/>
                    <a:pt x="5209" y="3881"/>
                  </a:cubicBezTo>
                  <a:cubicBezTo>
                    <a:pt x="5246" y="4067"/>
                    <a:pt x="5246" y="4253"/>
                    <a:pt x="5246" y="4438"/>
                  </a:cubicBezTo>
                  <a:cubicBezTo>
                    <a:pt x="5198" y="4479"/>
                    <a:pt x="5128" y="4496"/>
                    <a:pt x="5043" y="4496"/>
                  </a:cubicBezTo>
                  <a:cubicBezTo>
                    <a:pt x="4668" y="4496"/>
                    <a:pt x="4011" y="4158"/>
                    <a:pt x="3799" y="4067"/>
                  </a:cubicBezTo>
                  <a:cubicBezTo>
                    <a:pt x="3205" y="3770"/>
                    <a:pt x="2611" y="3399"/>
                    <a:pt x="2129" y="2954"/>
                  </a:cubicBezTo>
                  <a:cubicBezTo>
                    <a:pt x="1794" y="2652"/>
                    <a:pt x="1248" y="2170"/>
                    <a:pt x="1117" y="1697"/>
                  </a:cubicBezTo>
                  <a:lnTo>
                    <a:pt x="1117" y="1697"/>
                  </a:lnTo>
                  <a:cubicBezTo>
                    <a:pt x="1133" y="1684"/>
                    <a:pt x="1148" y="1670"/>
                    <a:pt x="1164" y="1655"/>
                  </a:cubicBezTo>
                  <a:lnTo>
                    <a:pt x="1201" y="1692"/>
                  </a:lnTo>
                  <a:cubicBezTo>
                    <a:pt x="1547" y="1288"/>
                    <a:pt x="2028" y="1086"/>
                    <a:pt x="2539" y="1086"/>
                  </a:cubicBezTo>
                  <a:close/>
                  <a:moveTo>
                    <a:pt x="2458" y="1"/>
                  </a:moveTo>
                  <a:cubicBezTo>
                    <a:pt x="1684" y="1"/>
                    <a:pt x="940" y="330"/>
                    <a:pt x="421" y="913"/>
                  </a:cubicBezTo>
                  <a:cubicBezTo>
                    <a:pt x="357" y="968"/>
                    <a:pt x="313" y="1028"/>
                    <a:pt x="285" y="1090"/>
                  </a:cubicBezTo>
                  <a:lnTo>
                    <a:pt x="285" y="1090"/>
                  </a:lnTo>
                  <a:cubicBezTo>
                    <a:pt x="121" y="1161"/>
                    <a:pt x="0" y="1312"/>
                    <a:pt x="13" y="1544"/>
                  </a:cubicBezTo>
                  <a:cubicBezTo>
                    <a:pt x="162" y="3176"/>
                    <a:pt x="2166" y="4475"/>
                    <a:pt x="3502" y="5106"/>
                  </a:cubicBezTo>
                  <a:cubicBezTo>
                    <a:pt x="3975" y="5309"/>
                    <a:pt x="4564" y="5497"/>
                    <a:pt x="5079" y="5497"/>
                  </a:cubicBezTo>
                  <a:cubicBezTo>
                    <a:pt x="5695" y="5497"/>
                    <a:pt x="6204" y="5229"/>
                    <a:pt x="6285" y="4401"/>
                  </a:cubicBezTo>
                  <a:cubicBezTo>
                    <a:pt x="6433" y="3362"/>
                    <a:pt x="5691" y="2100"/>
                    <a:pt x="5172" y="1284"/>
                  </a:cubicBezTo>
                  <a:cubicBezTo>
                    <a:pt x="4726" y="616"/>
                    <a:pt x="3539" y="133"/>
                    <a:pt x="2797" y="22"/>
                  </a:cubicBezTo>
                  <a:cubicBezTo>
                    <a:pt x="2683" y="8"/>
                    <a:pt x="2570" y="1"/>
                    <a:pt x="2458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1501;p33">
              <a:extLst>
                <a:ext uri="{FF2B5EF4-FFF2-40B4-BE49-F238E27FC236}">
                  <a16:creationId xmlns:a16="http://schemas.microsoft.com/office/drawing/2014/main" id="{8A8EB0BA-DC55-85F0-6430-5CF6CD3AD731}"/>
                </a:ext>
              </a:extLst>
            </p:cNvPr>
            <p:cNvSpPr/>
            <p:nvPr/>
          </p:nvSpPr>
          <p:spPr>
            <a:xfrm>
              <a:off x="2583518" y="4098437"/>
              <a:ext cx="37791" cy="36700"/>
            </a:xfrm>
            <a:custGeom>
              <a:avLst/>
              <a:gdLst/>
              <a:ahLst/>
              <a:cxnLst/>
              <a:rect l="l" t="t" r="r" b="b"/>
              <a:pathLst>
                <a:path w="2079" h="2014" extrusionOk="0">
                  <a:moveTo>
                    <a:pt x="780" y="0"/>
                  </a:moveTo>
                  <a:lnTo>
                    <a:pt x="520" y="260"/>
                  </a:lnTo>
                  <a:cubicBezTo>
                    <a:pt x="260" y="780"/>
                    <a:pt x="1" y="1299"/>
                    <a:pt x="520" y="1819"/>
                  </a:cubicBezTo>
                  <a:cubicBezTo>
                    <a:pt x="780" y="1949"/>
                    <a:pt x="975" y="2014"/>
                    <a:pt x="1137" y="2014"/>
                  </a:cubicBezTo>
                  <a:cubicBezTo>
                    <a:pt x="1300" y="2014"/>
                    <a:pt x="1429" y="1949"/>
                    <a:pt x="1559" y="1819"/>
                  </a:cubicBezTo>
                  <a:cubicBezTo>
                    <a:pt x="2079" y="1559"/>
                    <a:pt x="2079" y="1299"/>
                    <a:pt x="2079" y="780"/>
                  </a:cubicBezTo>
                  <a:cubicBezTo>
                    <a:pt x="2079" y="0"/>
                    <a:pt x="1559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1502;p33">
              <a:extLst>
                <a:ext uri="{FF2B5EF4-FFF2-40B4-BE49-F238E27FC236}">
                  <a16:creationId xmlns:a16="http://schemas.microsoft.com/office/drawing/2014/main" id="{35C46B9E-7D31-6321-02B9-C87DD98FAACD}"/>
                </a:ext>
              </a:extLst>
            </p:cNvPr>
            <p:cNvSpPr/>
            <p:nvPr/>
          </p:nvSpPr>
          <p:spPr>
            <a:xfrm>
              <a:off x="2574756" y="4088961"/>
              <a:ext cx="58695" cy="55888"/>
            </a:xfrm>
            <a:custGeom>
              <a:avLst/>
              <a:gdLst/>
              <a:ahLst/>
              <a:cxnLst/>
              <a:rect l="l" t="t" r="r" b="b"/>
              <a:pathLst>
                <a:path w="3229" h="3067" extrusionOk="0">
                  <a:moveTo>
                    <a:pt x="1484" y="1042"/>
                  </a:moveTo>
                  <a:cubicBezTo>
                    <a:pt x="1670" y="1046"/>
                    <a:pt x="1856" y="1061"/>
                    <a:pt x="2041" y="1114"/>
                  </a:cubicBezTo>
                  <a:cubicBezTo>
                    <a:pt x="2004" y="1114"/>
                    <a:pt x="2041" y="1263"/>
                    <a:pt x="2041" y="1300"/>
                  </a:cubicBezTo>
                  <a:cubicBezTo>
                    <a:pt x="2041" y="1448"/>
                    <a:pt x="2041" y="1597"/>
                    <a:pt x="2041" y="1708"/>
                  </a:cubicBezTo>
                  <a:cubicBezTo>
                    <a:pt x="2041" y="1782"/>
                    <a:pt x="1856" y="1856"/>
                    <a:pt x="1782" y="1893"/>
                  </a:cubicBezTo>
                  <a:cubicBezTo>
                    <a:pt x="1677" y="1946"/>
                    <a:pt x="1683" y="1998"/>
                    <a:pt x="1630" y="1998"/>
                  </a:cubicBezTo>
                  <a:cubicBezTo>
                    <a:pt x="1608" y="1998"/>
                    <a:pt x="1576" y="1989"/>
                    <a:pt x="1522" y="1968"/>
                  </a:cubicBezTo>
                  <a:cubicBezTo>
                    <a:pt x="1040" y="1857"/>
                    <a:pt x="1335" y="1339"/>
                    <a:pt x="1484" y="1042"/>
                  </a:cubicBezTo>
                  <a:close/>
                  <a:moveTo>
                    <a:pt x="1262" y="1"/>
                  </a:moveTo>
                  <a:cubicBezTo>
                    <a:pt x="1072" y="23"/>
                    <a:pt x="940" y="123"/>
                    <a:pt x="864" y="253"/>
                  </a:cubicBezTo>
                  <a:lnTo>
                    <a:pt x="864" y="253"/>
                  </a:lnTo>
                  <a:cubicBezTo>
                    <a:pt x="742" y="281"/>
                    <a:pt x="630" y="365"/>
                    <a:pt x="557" y="520"/>
                  </a:cubicBezTo>
                  <a:cubicBezTo>
                    <a:pt x="149" y="1300"/>
                    <a:pt x="0" y="2042"/>
                    <a:pt x="631" y="2710"/>
                  </a:cubicBezTo>
                  <a:cubicBezTo>
                    <a:pt x="898" y="2947"/>
                    <a:pt x="1237" y="3066"/>
                    <a:pt x="1590" y="3066"/>
                  </a:cubicBezTo>
                  <a:cubicBezTo>
                    <a:pt x="1678" y="3066"/>
                    <a:pt x="1767" y="3059"/>
                    <a:pt x="1856" y="3044"/>
                  </a:cubicBezTo>
                  <a:cubicBezTo>
                    <a:pt x="2190" y="2933"/>
                    <a:pt x="2487" y="2784"/>
                    <a:pt x="2746" y="2524"/>
                  </a:cubicBezTo>
                  <a:cubicBezTo>
                    <a:pt x="3192" y="2116"/>
                    <a:pt x="3229" y="1151"/>
                    <a:pt x="2969" y="632"/>
                  </a:cubicBezTo>
                  <a:cubicBezTo>
                    <a:pt x="2635" y="1"/>
                    <a:pt x="1893" y="1"/>
                    <a:pt x="126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1503;p33">
              <a:extLst>
                <a:ext uri="{FF2B5EF4-FFF2-40B4-BE49-F238E27FC236}">
                  <a16:creationId xmlns:a16="http://schemas.microsoft.com/office/drawing/2014/main" id="{8C3EAC1A-4FAA-C013-E287-D75705E87154}"/>
                </a:ext>
              </a:extLst>
            </p:cNvPr>
            <p:cNvSpPr/>
            <p:nvPr/>
          </p:nvSpPr>
          <p:spPr>
            <a:xfrm>
              <a:off x="2161818" y="3975216"/>
              <a:ext cx="79708" cy="28555"/>
            </a:xfrm>
            <a:custGeom>
              <a:avLst/>
              <a:gdLst/>
              <a:ahLst/>
              <a:cxnLst/>
              <a:rect l="l" t="t" r="r" b="b"/>
              <a:pathLst>
                <a:path w="4385" h="1567" extrusionOk="0">
                  <a:moveTo>
                    <a:pt x="822" y="1"/>
                  </a:moveTo>
                  <a:cubicBezTo>
                    <a:pt x="386" y="1"/>
                    <a:pt x="1" y="537"/>
                    <a:pt x="414" y="862"/>
                  </a:cubicBezTo>
                  <a:lnTo>
                    <a:pt x="414" y="899"/>
                  </a:lnTo>
                  <a:cubicBezTo>
                    <a:pt x="859" y="1159"/>
                    <a:pt x="1342" y="1307"/>
                    <a:pt x="1861" y="1344"/>
                  </a:cubicBezTo>
                  <a:cubicBezTo>
                    <a:pt x="2455" y="1456"/>
                    <a:pt x="3049" y="1530"/>
                    <a:pt x="3643" y="1567"/>
                  </a:cubicBezTo>
                  <a:cubicBezTo>
                    <a:pt x="4385" y="1567"/>
                    <a:pt x="4385" y="491"/>
                    <a:pt x="3643" y="491"/>
                  </a:cubicBezTo>
                  <a:cubicBezTo>
                    <a:pt x="3234" y="491"/>
                    <a:pt x="2826" y="417"/>
                    <a:pt x="2418" y="379"/>
                  </a:cubicBezTo>
                  <a:cubicBezTo>
                    <a:pt x="1973" y="342"/>
                    <a:pt x="1564" y="268"/>
                    <a:pt x="1156" y="120"/>
                  </a:cubicBezTo>
                  <a:cubicBezTo>
                    <a:pt x="1050" y="36"/>
                    <a:pt x="934" y="1"/>
                    <a:pt x="822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oogle Shape;1504;p33">
              <a:extLst>
                <a:ext uri="{FF2B5EF4-FFF2-40B4-BE49-F238E27FC236}">
                  <a16:creationId xmlns:a16="http://schemas.microsoft.com/office/drawing/2014/main" id="{24FAC6CE-0238-0A3A-6277-101513DC4DE0}"/>
                </a:ext>
              </a:extLst>
            </p:cNvPr>
            <p:cNvSpPr/>
            <p:nvPr/>
          </p:nvSpPr>
          <p:spPr>
            <a:xfrm>
              <a:off x="2226603" y="3876560"/>
              <a:ext cx="54569" cy="45010"/>
            </a:xfrm>
            <a:custGeom>
              <a:avLst/>
              <a:gdLst/>
              <a:ahLst/>
              <a:cxnLst/>
              <a:rect l="l" t="t" r="r" b="b"/>
              <a:pathLst>
                <a:path w="3002" h="2470" extrusionOk="0">
                  <a:moveTo>
                    <a:pt x="791" y="0"/>
                  </a:moveTo>
                  <a:cubicBezTo>
                    <a:pt x="366" y="0"/>
                    <a:pt x="0" y="549"/>
                    <a:pt x="375" y="895"/>
                  </a:cubicBezTo>
                  <a:cubicBezTo>
                    <a:pt x="969" y="1414"/>
                    <a:pt x="1377" y="2231"/>
                    <a:pt x="2157" y="2454"/>
                  </a:cubicBezTo>
                  <a:cubicBezTo>
                    <a:pt x="2203" y="2464"/>
                    <a:pt x="2247" y="2470"/>
                    <a:pt x="2289" y="2470"/>
                  </a:cubicBezTo>
                  <a:cubicBezTo>
                    <a:pt x="2821" y="2470"/>
                    <a:pt x="3001" y="1658"/>
                    <a:pt x="2417" y="1452"/>
                  </a:cubicBezTo>
                  <a:cubicBezTo>
                    <a:pt x="2231" y="1377"/>
                    <a:pt x="2008" y="1080"/>
                    <a:pt x="1823" y="895"/>
                  </a:cubicBezTo>
                  <a:cubicBezTo>
                    <a:pt x="1600" y="635"/>
                    <a:pt x="1377" y="375"/>
                    <a:pt x="1155" y="153"/>
                  </a:cubicBezTo>
                  <a:cubicBezTo>
                    <a:pt x="1039" y="45"/>
                    <a:pt x="913" y="0"/>
                    <a:pt x="791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1505;p33">
              <a:extLst>
                <a:ext uri="{FF2B5EF4-FFF2-40B4-BE49-F238E27FC236}">
                  <a16:creationId xmlns:a16="http://schemas.microsoft.com/office/drawing/2014/main" id="{9A665562-4870-B252-1A28-5107111BB214}"/>
                </a:ext>
              </a:extLst>
            </p:cNvPr>
            <p:cNvSpPr/>
            <p:nvPr/>
          </p:nvSpPr>
          <p:spPr>
            <a:xfrm>
              <a:off x="2311255" y="3823405"/>
              <a:ext cx="53696" cy="60972"/>
            </a:xfrm>
            <a:custGeom>
              <a:avLst/>
              <a:gdLst/>
              <a:ahLst/>
              <a:cxnLst/>
              <a:rect l="l" t="t" r="r" b="b"/>
              <a:pathLst>
                <a:path w="2954" h="3346" extrusionOk="0">
                  <a:moveTo>
                    <a:pt x="653" y="0"/>
                  </a:moveTo>
                  <a:cubicBezTo>
                    <a:pt x="325" y="0"/>
                    <a:pt x="0" y="255"/>
                    <a:pt x="135" y="658"/>
                  </a:cubicBezTo>
                  <a:cubicBezTo>
                    <a:pt x="469" y="1585"/>
                    <a:pt x="1211" y="2290"/>
                    <a:pt x="1767" y="3107"/>
                  </a:cubicBezTo>
                  <a:cubicBezTo>
                    <a:pt x="1880" y="3275"/>
                    <a:pt x="2043" y="3345"/>
                    <a:pt x="2206" y="3345"/>
                  </a:cubicBezTo>
                  <a:cubicBezTo>
                    <a:pt x="2581" y="3345"/>
                    <a:pt x="2954" y="2975"/>
                    <a:pt x="2695" y="2587"/>
                  </a:cubicBezTo>
                  <a:cubicBezTo>
                    <a:pt x="2176" y="1845"/>
                    <a:pt x="1471" y="1177"/>
                    <a:pt x="1174" y="361"/>
                  </a:cubicBezTo>
                  <a:cubicBezTo>
                    <a:pt x="1085" y="110"/>
                    <a:pt x="868" y="0"/>
                    <a:pt x="653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1506;p33">
              <a:extLst>
                <a:ext uri="{FF2B5EF4-FFF2-40B4-BE49-F238E27FC236}">
                  <a16:creationId xmlns:a16="http://schemas.microsoft.com/office/drawing/2014/main" id="{BD14A334-5ED3-5476-D698-56B0C002CBA0}"/>
                </a:ext>
              </a:extLst>
            </p:cNvPr>
            <p:cNvSpPr/>
            <p:nvPr/>
          </p:nvSpPr>
          <p:spPr>
            <a:xfrm>
              <a:off x="2561741" y="3794996"/>
              <a:ext cx="43535" cy="65710"/>
            </a:xfrm>
            <a:custGeom>
              <a:avLst/>
              <a:gdLst/>
              <a:ahLst/>
              <a:cxnLst/>
              <a:rect l="l" t="t" r="r" b="b"/>
              <a:pathLst>
                <a:path w="2395" h="3606" extrusionOk="0">
                  <a:moveTo>
                    <a:pt x="1746" y="1"/>
                  </a:moveTo>
                  <a:cubicBezTo>
                    <a:pt x="1528" y="1"/>
                    <a:pt x="1302" y="111"/>
                    <a:pt x="1199" y="361"/>
                  </a:cubicBezTo>
                  <a:lnTo>
                    <a:pt x="160" y="2959"/>
                  </a:lnTo>
                  <a:cubicBezTo>
                    <a:pt x="1" y="3345"/>
                    <a:pt x="328" y="3606"/>
                    <a:pt x="665" y="3606"/>
                  </a:cubicBezTo>
                  <a:cubicBezTo>
                    <a:pt x="880" y="3606"/>
                    <a:pt x="1098" y="3501"/>
                    <a:pt x="1199" y="3256"/>
                  </a:cubicBezTo>
                  <a:lnTo>
                    <a:pt x="2238" y="658"/>
                  </a:lnTo>
                  <a:cubicBezTo>
                    <a:pt x="2395" y="255"/>
                    <a:pt x="2079" y="1"/>
                    <a:pt x="1746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1507;p33">
              <a:extLst>
                <a:ext uri="{FF2B5EF4-FFF2-40B4-BE49-F238E27FC236}">
                  <a16:creationId xmlns:a16="http://schemas.microsoft.com/office/drawing/2014/main" id="{7B232E5E-4C16-8F70-5DC7-83C9A4B55566}"/>
                </a:ext>
              </a:extLst>
            </p:cNvPr>
            <p:cNvSpPr/>
            <p:nvPr/>
          </p:nvSpPr>
          <p:spPr>
            <a:xfrm>
              <a:off x="2516734" y="3789402"/>
              <a:ext cx="19577" cy="48199"/>
            </a:xfrm>
            <a:custGeom>
              <a:avLst/>
              <a:gdLst/>
              <a:ahLst/>
              <a:cxnLst/>
              <a:rect l="l" t="t" r="r" b="b"/>
              <a:pathLst>
                <a:path w="1077" h="2645" extrusionOk="0">
                  <a:moveTo>
                    <a:pt x="539" y="0"/>
                  </a:moveTo>
                  <a:cubicBezTo>
                    <a:pt x="270" y="0"/>
                    <a:pt x="1" y="186"/>
                    <a:pt x="1" y="557"/>
                  </a:cubicBezTo>
                  <a:lnTo>
                    <a:pt x="1" y="2115"/>
                  </a:lnTo>
                  <a:cubicBezTo>
                    <a:pt x="1" y="2468"/>
                    <a:pt x="270" y="2644"/>
                    <a:pt x="539" y="2644"/>
                  </a:cubicBezTo>
                  <a:cubicBezTo>
                    <a:pt x="808" y="2644"/>
                    <a:pt x="1077" y="2468"/>
                    <a:pt x="1077" y="2115"/>
                  </a:cubicBezTo>
                  <a:lnTo>
                    <a:pt x="1077" y="557"/>
                  </a:lnTo>
                  <a:cubicBezTo>
                    <a:pt x="1077" y="186"/>
                    <a:pt x="808" y="0"/>
                    <a:pt x="539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1508;p33">
              <a:extLst>
                <a:ext uri="{FF2B5EF4-FFF2-40B4-BE49-F238E27FC236}">
                  <a16:creationId xmlns:a16="http://schemas.microsoft.com/office/drawing/2014/main" id="{C3863564-8A52-6F7C-0A74-CF147528CFDE}"/>
                </a:ext>
              </a:extLst>
            </p:cNvPr>
            <p:cNvSpPr/>
            <p:nvPr/>
          </p:nvSpPr>
          <p:spPr>
            <a:xfrm>
              <a:off x="2235710" y="4160503"/>
              <a:ext cx="110446" cy="127849"/>
            </a:xfrm>
            <a:custGeom>
              <a:avLst/>
              <a:gdLst/>
              <a:ahLst/>
              <a:cxnLst/>
              <a:rect l="l" t="t" r="r" b="b"/>
              <a:pathLst>
                <a:path w="6076" h="7016" extrusionOk="0">
                  <a:moveTo>
                    <a:pt x="643" y="1"/>
                  </a:moveTo>
                  <a:cubicBezTo>
                    <a:pt x="323" y="1"/>
                    <a:pt x="0" y="260"/>
                    <a:pt x="134" y="639"/>
                  </a:cubicBezTo>
                  <a:cubicBezTo>
                    <a:pt x="988" y="3274"/>
                    <a:pt x="3029" y="4981"/>
                    <a:pt x="4959" y="6874"/>
                  </a:cubicBezTo>
                  <a:cubicBezTo>
                    <a:pt x="5058" y="6973"/>
                    <a:pt x="5174" y="7015"/>
                    <a:pt x="5289" y="7015"/>
                  </a:cubicBezTo>
                  <a:cubicBezTo>
                    <a:pt x="5689" y="7015"/>
                    <a:pt x="6075" y="6506"/>
                    <a:pt x="5701" y="6132"/>
                  </a:cubicBezTo>
                  <a:cubicBezTo>
                    <a:pt x="3957" y="4388"/>
                    <a:pt x="1953" y="2792"/>
                    <a:pt x="1136" y="380"/>
                  </a:cubicBezTo>
                  <a:cubicBezTo>
                    <a:pt x="1062" y="114"/>
                    <a:pt x="853" y="1"/>
                    <a:pt x="643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1509;p33">
              <a:extLst>
                <a:ext uri="{FF2B5EF4-FFF2-40B4-BE49-F238E27FC236}">
                  <a16:creationId xmlns:a16="http://schemas.microsoft.com/office/drawing/2014/main" id="{7A0AF040-0403-8FFC-4178-8F6BBF1193B9}"/>
                </a:ext>
              </a:extLst>
            </p:cNvPr>
            <p:cNvSpPr/>
            <p:nvPr/>
          </p:nvSpPr>
          <p:spPr>
            <a:xfrm>
              <a:off x="2248270" y="4260453"/>
              <a:ext cx="73274" cy="65492"/>
            </a:xfrm>
            <a:custGeom>
              <a:avLst/>
              <a:gdLst/>
              <a:ahLst/>
              <a:cxnLst/>
              <a:rect l="l" t="t" r="r" b="b"/>
              <a:pathLst>
                <a:path w="4031" h="3594" extrusionOk="0">
                  <a:moveTo>
                    <a:pt x="748" y="0"/>
                  </a:moveTo>
                  <a:cubicBezTo>
                    <a:pt x="373" y="0"/>
                    <a:pt x="1" y="370"/>
                    <a:pt x="260" y="758"/>
                  </a:cubicBezTo>
                  <a:cubicBezTo>
                    <a:pt x="1002" y="1797"/>
                    <a:pt x="2078" y="2576"/>
                    <a:pt x="2969" y="3467"/>
                  </a:cubicBezTo>
                  <a:cubicBezTo>
                    <a:pt x="3074" y="3556"/>
                    <a:pt x="3187" y="3594"/>
                    <a:pt x="3297" y="3594"/>
                  </a:cubicBezTo>
                  <a:cubicBezTo>
                    <a:pt x="3691" y="3594"/>
                    <a:pt x="4030" y="3102"/>
                    <a:pt x="3711" y="2725"/>
                  </a:cubicBezTo>
                  <a:cubicBezTo>
                    <a:pt x="3266" y="2280"/>
                    <a:pt x="2857" y="1834"/>
                    <a:pt x="2375" y="1426"/>
                  </a:cubicBezTo>
                  <a:cubicBezTo>
                    <a:pt x="1930" y="1092"/>
                    <a:pt x="1521" y="684"/>
                    <a:pt x="1187" y="238"/>
                  </a:cubicBezTo>
                  <a:cubicBezTo>
                    <a:pt x="1075" y="70"/>
                    <a:pt x="911" y="0"/>
                    <a:pt x="748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Google Shape;1510;p33">
              <a:extLst>
                <a:ext uri="{FF2B5EF4-FFF2-40B4-BE49-F238E27FC236}">
                  <a16:creationId xmlns:a16="http://schemas.microsoft.com/office/drawing/2014/main" id="{F512B5B9-9012-E831-050F-ACF2FE603141}"/>
                </a:ext>
              </a:extLst>
            </p:cNvPr>
            <p:cNvSpPr/>
            <p:nvPr/>
          </p:nvSpPr>
          <p:spPr>
            <a:xfrm>
              <a:off x="2665008" y="4003625"/>
              <a:ext cx="64239" cy="200065"/>
            </a:xfrm>
            <a:custGeom>
              <a:avLst/>
              <a:gdLst/>
              <a:ahLst/>
              <a:cxnLst/>
              <a:rect l="l" t="t" r="r" b="b"/>
              <a:pathLst>
                <a:path w="3534" h="10979" extrusionOk="0">
                  <a:moveTo>
                    <a:pt x="1760" y="0"/>
                  </a:moveTo>
                  <a:cubicBezTo>
                    <a:pt x="1440" y="0"/>
                    <a:pt x="1121" y="259"/>
                    <a:pt x="1233" y="639"/>
                  </a:cubicBezTo>
                  <a:lnTo>
                    <a:pt x="1270" y="639"/>
                  </a:lnTo>
                  <a:cubicBezTo>
                    <a:pt x="2235" y="3756"/>
                    <a:pt x="2532" y="7393"/>
                    <a:pt x="342" y="10028"/>
                  </a:cubicBezTo>
                  <a:cubicBezTo>
                    <a:pt x="0" y="10427"/>
                    <a:pt x="358" y="10978"/>
                    <a:pt x="744" y="10978"/>
                  </a:cubicBezTo>
                  <a:cubicBezTo>
                    <a:pt x="861" y="10978"/>
                    <a:pt x="981" y="10928"/>
                    <a:pt x="1084" y="10807"/>
                  </a:cubicBezTo>
                  <a:cubicBezTo>
                    <a:pt x="3534" y="7838"/>
                    <a:pt x="3348" y="3867"/>
                    <a:pt x="2272" y="379"/>
                  </a:cubicBezTo>
                  <a:cubicBezTo>
                    <a:pt x="2183" y="113"/>
                    <a:pt x="1971" y="0"/>
                    <a:pt x="1760" y="0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Google Shape;1511;p33">
              <a:extLst>
                <a:ext uri="{FF2B5EF4-FFF2-40B4-BE49-F238E27FC236}">
                  <a16:creationId xmlns:a16="http://schemas.microsoft.com/office/drawing/2014/main" id="{418358BA-30C3-D076-F5B2-3EC19B669ABE}"/>
                </a:ext>
              </a:extLst>
            </p:cNvPr>
            <p:cNvSpPr/>
            <p:nvPr/>
          </p:nvSpPr>
          <p:spPr>
            <a:xfrm>
              <a:off x="2641359" y="4235871"/>
              <a:ext cx="36028" cy="33821"/>
            </a:xfrm>
            <a:custGeom>
              <a:avLst/>
              <a:gdLst/>
              <a:ahLst/>
              <a:cxnLst/>
              <a:rect l="l" t="t" r="r" b="b"/>
              <a:pathLst>
                <a:path w="1982" h="1856" extrusionOk="0">
                  <a:moveTo>
                    <a:pt x="1235" y="1"/>
                  </a:moveTo>
                  <a:cubicBezTo>
                    <a:pt x="1110" y="1"/>
                    <a:pt x="979" y="53"/>
                    <a:pt x="864" y="177"/>
                  </a:cubicBezTo>
                  <a:cubicBezTo>
                    <a:pt x="752" y="289"/>
                    <a:pt x="641" y="437"/>
                    <a:pt x="567" y="586"/>
                  </a:cubicBezTo>
                  <a:cubicBezTo>
                    <a:pt x="530" y="697"/>
                    <a:pt x="456" y="808"/>
                    <a:pt x="344" y="957"/>
                  </a:cubicBezTo>
                  <a:cubicBezTo>
                    <a:pt x="1" y="1329"/>
                    <a:pt x="364" y="1855"/>
                    <a:pt x="769" y="1855"/>
                  </a:cubicBezTo>
                  <a:cubicBezTo>
                    <a:pt x="889" y="1855"/>
                    <a:pt x="1013" y="1809"/>
                    <a:pt x="1124" y="1699"/>
                  </a:cubicBezTo>
                  <a:cubicBezTo>
                    <a:pt x="1235" y="1587"/>
                    <a:pt x="1309" y="1439"/>
                    <a:pt x="1420" y="1291"/>
                  </a:cubicBezTo>
                  <a:cubicBezTo>
                    <a:pt x="1458" y="1142"/>
                    <a:pt x="1532" y="1031"/>
                    <a:pt x="1643" y="920"/>
                  </a:cubicBezTo>
                  <a:cubicBezTo>
                    <a:pt x="1982" y="524"/>
                    <a:pt x="1634" y="1"/>
                    <a:pt x="1235" y="1"/>
                  </a:cubicBezTo>
                  <a:close/>
                </a:path>
              </a:pathLst>
            </a:custGeom>
            <a:solidFill>
              <a:srgbClr val="3784AC"/>
            </a:solidFill>
            <a:ln>
              <a:solidFill>
                <a:srgbClr val="BCDEAE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41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7C522-89A6-A93F-E3C6-C8282C0E5263}"/>
              </a:ext>
            </a:extLst>
          </p:cNvPr>
          <p:cNvSpPr/>
          <p:nvPr/>
        </p:nvSpPr>
        <p:spPr>
          <a:xfrm>
            <a:off x="2512523" y="830499"/>
            <a:ext cx="3141200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576" y="203765"/>
            <a:ext cx="9888000" cy="1022400"/>
          </a:xfrm>
        </p:spPr>
        <p:txBody>
          <a:bodyPr/>
          <a:lstStyle/>
          <a:p>
            <a:r>
              <a:rPr lang="en-GB" dirty="0"/>
              <a:t>Divides by gender</a:t>
            </a:r>
            <a:endParaRPr lang="en-GB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4000" y="1601999"/>
            <a:ext cx="10958400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sz="2000" dirty="0"/>
          </a:p>
          <a:p>
            <a:pPr marL="285750" lvl="0" indent="-285750"/>
            <a:endParaRPr lang="en-GB" sz="2000" dirty="0"/>
          </a:p>
          <a:p>
            <a:pPr marL="285750" lvl="0" indent="-285750"/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80AE2-814E-4E34-BF79-87636AA543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/>
          <a:stretch/>
        </p:blipFill>
        <p:spPr bwMode="auto">
          <a:xfrm>
            <a:off x="6111910" y="1782783"/>
            <a:ext cx="4530725" cy="453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78032-FBF8-4A24-A8E6-A08B7F568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87" y="4623773"/>
            <a:ext cx="2198179" cy="168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97D2FB-2C7F-5C5F-DEB1-6F5F5AAA3F5C}"/>
              </a:ext>
            </a:extLst>
          </p:cNvPr>
          <p:cNvGrpSpPr/>
          <p:nvPr/>
        </p:nvGrpSpPr>
        <p:grpSpPr>
          <a:xfrm>
            <a:off x="5640357" y="48827"/>
            <a:ext cx="6118751" cy="1932161"/>
            <a:chOff x="394781" y="4581785"/>
            <a:chExt cx="5985408" cy="1413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E6E77-B454-FA67-0135-D51537F8B99D}"/>
                </a:ext>
              </a:extLst>
            </p:cNvPr>
            <p:cNvSpPr txBox="1"/>
            <p:nvPr/>
          </p:nvSpPr>
          <p:spPr>
            <a:xfrm>
              <a:off x="1079092" y="4801997"/>
              <a:ext cx="5301097" cy="1193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GB" sz="2400" b="1" dirty="0">
                  <a:solidFill>
                    <a:schemeClr val="bg1"/>
                  </a:solidFill>
                </a:rPr>
                <a:t>In a subset of OECD countries, over </a:t>
              </a:r>
              <a:r>
                <a:rPr lang="en-GB" sz="2400" b="1" dirty="0">
                  <a:solidFill>
                    <a:schemeClr val="accent2"/>
                  </a:solidFill>
                </a:rPr>
                <a:t>20 million women </a:t>
              </a:r>
              <a:r>
                <a:rPr lang="en-GB" sz="2400" b="1" dirty="0">
                  <a:solidFill>
                    <a:schemeClr val="bg1"/>
                  </a:solidFill>
                </a:rPr>
                <a:t>would need to </a:t>
              </a:r>
              <a:r>
                <a:rPr lang="en-US" sz="2400" b="1" dirty="0">
                  <a:solidFill>
                    <a:schemeClr val="bg1"/>
                  </a:solidFill>
                </a:rPr>
                <a:t>change to green jobs </a:t>
              </a:r>
              <a:r>
                <a:rPr lang="en-GB" sz="2400" b="1" dirty="0">
                  <a:solidFill>
                    <a:schemeClr val="bg1"/>
                  </a:solidFill>
                </a:rPr>
                <a:t>to reach gender parity</a:t>
              </a:r>
              <a:endParaRPr lang="en-GB" b="1" dirty="0">
                <a:solidFill>
                  <a:schemeClr val="bg1"/>
                </a:solidFill>
              </a:endParaRPr>
            </a:p>
            <a:p>
              <a:pPr>
                <a:spcAft>
                  <a:spcPts val="1200"/>
                </a:spcAft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2" name="Google Shape;1469;p33">
              <a:extLst>
                <a:ext uri="{FF2B5EF4-FFF2-40B4-BE49-F238E27FC236}">
                  <a16:creationId xmlns:a16="http://schemas.microsoft.com/office/drawing/2014/main" id="{9FF2B433-173B-C815-6A5C-8E7DA25AE8C6}"/>
                </a:ext>
              </a:extLst>
            </p:cNvPr>
            <p:cNvSpPr/>
            <p:nvPr/>
          </p:nvSpPr>
          <p:spPr>
            <a:xfrm rot="16200000">
              <a:off x="2957557" y="2611997"/>
              <a:ext cx="1119752" cy="5338564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BCDEA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oogle Shape;1491;p33">
              <a:extLst>
                <a:ext uri="{FF2B5EF4-FFF2-40B4-BE49-F238E27FC236}">
                  <a16:creationId xmlns:a16="http://schemas.microsoft.com/office/drawing/2014/main" id="{61C10073-EFD4-A6EB-3248-5A0C71CD1C06}"/>
                </a:ext>
              </a:extLst>
            </p:cNvPr>
            <p:cNvGrpSpPr/>
            <p:nvPr/>
          </p:nvGrpSpPr>
          <p:grpSpPr>
            <a:xfrm>
              <a:off x="394781" y="4581785"/>
              <a:ext cx="670920" cy="761092"/>
              <a:chOff x="2161818" y="3789402"/>
              <a:chExt cx="567429" cy="679043"/>
            </a:xfrm>
          </p:grpSpPr>
          <p:sp>
            <p:nvSpPr>
              <p:cNvPr id="14" name="Google Shape;1492;p33">
                <a:extLst>
                  <a:ext uri="{FF2B5EF4-FFF2-40B4-BE49-F238E27FC236}">
                    <a16:creationId xmlns:a16="http://schemas.microsoft.com/office/drawing/2014/main" id="{BCB65359-791A-8A01-D480-E6DEE01AB542}"/>
                  </a:ext>
                </a:extLst>
              </p:cNvPr>
              <p:cNvSpPr/>
              <p:nvPr/>
            </p:nvSpPr>
            <p:spPr>
              <a:xfrm>
                <a:off x="2280068" y="3895885"/>
                <a:ext cx="397342" cy="405104"/>
              </a:xfrm>
              <a:custGeom>
                <a:avLst/>
                <a:gdLst/>
                <a:ahLst/>
                <a:cxnLst/>
                <a:rect l="l" t="t" r="r" b="b"/>
                <a:pathLst>
                  <a:path w="21859" h="22231" extrusionOk="0">
                    <a:moveTo>
                      <a:pt x="11972" y="0"/>
                    </a:moveTo>
                    <a:cubicBezTo>
                      <a:pt x="8260" y="0"/>
                      <a:pt x="4352" y="2201"/>
                      <a:pt x="2339" y="5048"/>
                    </a:cubicBezTo>
                    <a:cubicBezTo>
                      <a:pt x="1" y="8685"/>
                      <a:pt x="2079" y="13361"/>
                      <a:pt x="4417" y="16515"/>
                    </a:cubicBezTo>
                    <a:cubicBezTo>
                      <a:pt x="5976" y="18853"/>
                      <a:pt x="8054" y="20152"/>
                      <a:pt x="9612" y="22230"/>
                    </a:cubicBezTo>
                    <a:lnTo>
                      <a:pt x="17406" y="20412"/>
                    </a:lnTo>
                    <a:cubicBezTo>
                      <a:pt x="19261" y="17295"/>
                      <a:pt x="21599" y="13880"/>
                      <a:pt x="21599" y="10244"/>
                    </a:cubicBezTo>
                    <a:cubicBezTo>
                      <a:pt x="21859" y="6347"/>
                      <a:pt x="18482" y="1894"/>
                      <a:pt x="15105" y="595"/>
                    </a:cubicBezTo>
                    <a:cubicBezTo>
                      <a:pt x="14111" y="186"/>
                      <a:pt x="13050" y="0"/>
                      <a:pt x="11972" y="0"/>
                    </a:cubicBezTo>
                    <a:close/>
                  </a:path>
                </a:pathLst>
              </a:custGeom>
              <a:solidFill>
                <a:srgbClr val="C3DA7D"/>
              </a:solidFill>
              <a:ln>
                <a:solidFill>
                  <a:srgbClr val="3784AC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1493;p33">
                <a:extLst>
                  <a:ext uri="{FF2B5EF4-FFF2-40B4-BE49-F238E27FC236}">
                    <a16:creationId xmlns:a16="http://schemas.microsoft.com/office/drawing/2014/main" id="{A9C157DF-7618-9DB2-AAA5-79C669E51FBA}"/>
                  </a:ext>
                </a:extLst>
              </p:cNvPr>
              <p:cNvSpPr/>
              <p:nvPr/>
            </p:nvSpPr>
            <p:spPr>
              <a:xfrm>
                <a:off x="2275246" y="3898773"/>
                <a:ext cx="421627" cy="423637"/>
              </a:xfrm>
              <a:custGeom>
                <a:avLst/>
                <a:gdLst/>
                <a:ahLst/>
                <a:cxnLst/>
                <a:rect l="l" t="t" r="r" b="b"/>
                <a:pathLst>
                  <a:path w="23195" h="23248" extrusionOk="0">
                    <a:moveTo>
                      <a:pt x="11185" y="0"/>
                    </a:moveTo>
                    <a:cubicBezTo>
                      <a:pt x="10529" y="0"/>
                      <a:pt x="9866" y="64"/>
                      <a:pt x="9204" y="195"/>
                    </a:cubicBezTo>
                    <a:cubicBezTo>
                      <a:pt x="4713" y="1012"/>
                      <a:pt x="334" y="4612"/>
                      <a:pt x="297" y="9399"/>
                    </a:cubicBezTo>
                    <a:cubicBezTo>
                      <a:pt x="260" y="15299"/>
                      <a:pt x="5493" y="18936"/>
                      <a:pt x="8795" y="23055"/>
                    </a:cubicBezTo>
                    <a:cubicBezTo>
                      <a:pt x="8895" y="23191"/>
                      <a:pt x="9014" y="23247"/>
                      <a:pt x="9132" y="23247"/>
                    </a:cubicBezTo>
                    <a:cubicBezTo>
                      <a:pt x="9497" y="23247"/>
                      <a:pt x="9846" y="22706"/>
                      <a:pt x="9538" y="22313"/>
                    </a:cubicBezTo>
                    <a:cubicBezTo>
                      <a:pt x="6754" y="18825"/>
                      <a:pt x="3377" y="16338"/>
                      <a:pt x="1856" y="11959"/>
                    </a:cubicBezTo>
                    <a:cubicBezTo>
                      <a:pt x="0" y="6615"/>
                      <a:pt x="4157" y="2756"/>
                      <a:pt x="8870" y="1346"/>
                    </a:cubicBezTo>
                    <a:cubicBezTo>
                      <a:pt x="9702" y="1098"/>
                      <a:pt x="10514" y="982"/>
                      <a:pt x="11300" y="982"/>
                    </a:cubicBezTo>
                    <a:cubicBezTo>
                      <a:pt x="14861" y="982"/>
                      <a:pt x="17875" y="3363"/>
                      <a:pt x="19669" y="6615"/>
                    </a:cubicBezTo>
                    <a:cubicBezTo>
                      <a:pt x="22304" y="11477"/>
                      <a:pt x="18927" y="16487"/>
                      <a:pt x="16514" y="20606"/>
                    </a:cubicBezTo>
                    <a:cubicBezTo>
                      <a:pt x="16259" y="21014"/>
                      <a:pt x="16617" y="21404"/>
                      <a:pt x="16987" y="21404"/>
                    </a:cubicBezTo>
                    <a:cubicBezTo>
                      <a:pt x="17155" y="21404"/>
                      <a:pt x="17326" y="21323"/>
                      <a:pt x="17442" y="21126"/>
                    </a:cubicBezTo>
                    <a:cubicBezTo>
                      <a:pt x="20225" y="16375"/>
                      <a:pt x="23194" y="11588"/>
                      <a:pt x="20597" y="6096"/>
                    </a:cubicBezTo>
                    <a:cubicBezTo>
                      <a:pt x="18876" y="2337"/>
                      <a:pt x="15161" y="0"/>
                      <a:pt x="11185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solidFill>
                  <a:srgbClr val="BCDEAE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1494;p33">
                <a:extLst>
                  <a:ext uri="{FF2B5EF4-FFF2-40B4-BE49-F238E27FC236}">
                    <a16:creationId xmlns:a16="http://schemas.microsoft.com/office/drawing/2014/main" id="{2559D8E0-D5B0-88FF-3E10-A1C3C3029A70}"/>
                  </a:ext>
                </a:extLst>
              </p:cNvPr>
              <p:cNvSpPr/>
              <p:nvPr/>
            </p:nvSpPr>
            <p:spPr>
              <a:xfrm>
                <a:off x="2398689" y="4055997"/>
                <a:ext cx="164761" cy="241922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13276" extrusionOk="0">
                    <a:moveTo>
                      <a:pt x="7349" y="1"/>
                    </a:moveTo>
                    <a:cubicBezTo>
                      <a:pt x="7290" y="1"/>
                      <a:pt x="7228" y="10"/>
                      <a:pt x="7163" y="29"/>
                    </a:cubicBezTo>
                    <a:cubicBezTo>
                      <a:pt x="6251" y="389"/>
                      <a:pt x="6030" y="1040"/>
                      <a:pt x="5862" y="1753"/>
                    </a:cubicBezTo>
                    <a:lnTo>
                      <a:pt x="5862" y="1753"/>
                    </a:lnTo>
                    <a:cubicBezTo>
                      <a:pt x="5682" y="1085"/>
                      <a:pt x="5395" y="495"/>
                      <a:pt x="4788" y="400"/>
                    </a:cubicBezTo>
                    <a:cubicBezTo>
                      <a:pt x="4726" y="391"/>
                      <a:pt x="4666" y="387"/>
                      <a:pt x="4609" y="387"/>
                    </a:cubicBezTo>
                    <a:cubicBezTo>
                      <a:pt x="3382" y="387"/>
                      <a:pt x="3246" y="2290"/>
                      <a:pt x="3209" y="3647"/>
                    </a:cubicBezTo>
                    <a:lnTo>
                      <a:pt x="3209" y="3647"/>
                    </a:lnTo>
                    <a:cubicBezTo>
                      <a:pt x="2600" y="2725"/>
                      <a:pt x="1697" y="1334"/>
                      <a:pt x="1011" y="1334"/>
                    </a:cubicBezTo>
                    <a:cubicBezTo>
                      <a:pt x="722" y="1334"/>
                      <a:pt x="471" y="1582"/>
                      <a:pt x="297" y="2218"/>
                    </a:cubicBezTo>
                    <a:cubicBezTo>
                      <a:pt x="0" y="3294"/>
                      <a:pt x="743" y="5447"/>
                      <a:pt x="928" y="6560"/>
                    </a:cubicBezTo>
                    <a:cubicBezTo>
                      <a:pt x="1230" y="8573"/>
                      <a:pt x="2473" y="10617"/>
                      <a:pt x="3422" y="12472"/>
                    </a:cubicBezTo>
                    <a:lnTo>
                      <a:pt x="3422" y="12472"/>
                    </a:lnTo>
                    <a:cubicBezTo>
                      <a:pt x="3403" y="12611"/>
                      <a:pt x="3441" y="12764"/>
                      <a:pt x="3563" y="12906"/>
                    </a:cubicBezTo>
                    <a:lnTo>
                      <a:pt x="3563" y="12906"/>
                    </a:lnTo>
                    <a:lnTo>
                      <a:pt x="3526" y="12869"/>
                    </a:lnTo>
                    <a:lnTo>
                      <a:pt x="3563" y="12906"/>
                    </a:lnTo>
                    <a:lnTo>
                      <a:pt x="3563" y="12906"/>
                    </a:lnTo>
                    <a:lnTo>
                      <a:pt x="3786" y="13128"/>
                    </a:lnTo>
                    <a:cubicBezTo>
                      <a:pt x="3898" y="13231"/>
                      <a:pt x="4026" y="13275"/>
                      <a:pt x="4151" y="13275"/>
                    </a:cubicBezTo>
                    <a:cubicBezTo>
                      <a:pt x="4522" y="13275"/>
                      <a:pt x="4861" y="12886"/>
                      <a:pt x="4639" y="12498"/>
                    </a:cubicBezTo>
                    <a:cubicBezTo>
                      <a:pt x="3192" y="9603"/>
                      <a:pt x="1596" y="6708"/>
                      <a:pt x="1596" y="3368"/>
                    </a:cubicBezTo>
                    <a:cubicBezTo>
                      <a:pt x="1596" y="3187"/>
                      <a:pt x="1325" y="2734"/>
                      <a:pt x="1406" y="2734"/>
                    </a:cubicBezTo>
                    <a:cubicBezTo>
                      <a:pt x="1424" y="2734"/>
                      <a:pt x="1460" y="2757"/>
                      <a:pt x="1522" y="2812"/>
                    </a:cubicBezTo>
                    <a:cubicBezTo>
                      <a:pt x="1856" y="3257"/>
                      <a:pt x="2153" y="3740"/>
                      <a:pt x="2338" y="4259"/>
                    </a:cubicBezTo>
                    <a:cubicBezTo>
                      <a:pt x="2524" y="4816"/>
                      <a:pt x="2969" y="5261"/>
                      <a:pt x="3526" y="5447"/>
                    </a:cubicBezTo>
                    <a:cubicBezTo>
                      <a:pt x="3577" y="5459"/>
                      <a:pt x="3628" y="5466"/>
                      <a:pt x="3678" y="5466"/>
                    </a:cubicBezTo>
                    <a:cubicBezTo>
                      <a:pt x="3918" y="5466"/>
                      <a:pt x="4132" y="5321"/>
                      <a:pt x="4194" y="5076"/>
                    </a:cubicBezTo>
                    <a:cubicBezTo>
                      <a:pt x="4231" y="4704"/>
                      <a:pt x="4268" y="4370"/>
                      <a:pt x="4305" y="3999"/>
                    </a:cubicBezTo>
                    <a:cubicBezTo>
                      <a:pt x="4305" y="3789"/>
                      <a:pt x="4604" y="1789"/>
                      <a:pt x="4730" y="1789"/>
                    </a:cubicBezTo>
                    <a:cubicBezTo>
                      <a:pt x="4738" y="1789"/>
                      <a:pt x="4744" y="1796"/>
                      <a:pt x="4751" y="1810"/>
                    </a:cubicBezTo>
                    <a:cubicBezTo>
                      <a:pt x="5010" y="2441"/>
                      <a:pt x="5047" y="3146"/>
                      <a:pt x="5270" y="3777"/>
                    </a:cubicBezTo>
                    <a:cubicBezTo>
                      <a:pt x="5352" y="4023"/>
                      <a:pt x="5571" y="4156"/>
                      <a:pt x="5788" y="4156"/>
                    </a:cubicBezTo>
                    <a:cubicBezTo>
                      <a:pt x="5963" y="4156"/>
                      <a:pt x="6136" y="4070"/>
                      <a:pt x="6235" y="3888"/>
                    </a:cubicBezTo>
                    <a:cubicBezTo>
                      <a:pt x="6532" y="3331"/>
                      <a:pt x="6717" y="2738"/>
                      <a:pt x="6792" y="2107"/>
                    </a:cubicBezTo>
                    <a:cubicBezTo>
                      <a:pt x="6852" y="1822"/>
                      <a:pt x="6900" y="1712"/>
                      <a:pt x="6939" y="1712"/>
                    </a:cubicBezTo>
                    <a:cubicBezTo>
                      <a:pt x="7067" y="1712"/>
                      <a:pt x="7089" y="2912"/>
                      <a:pt x="7089" y="2997"/>
                    </a:cubicBezTo>
                    <a:cubicBezTo>
                      <a:pt x="7089" y="3665"/>
                      <a:pt x="7126" y="4333"/>
                      <a:pt x="7274" y="5001"/>
                    </a:cubicBezTo>
                    <a:cubicBezTo>
                      <a:pt x="7423" y="7042"/>
                      <a:pt x="6829" y="9900"/>
                      <a:pt x="7905" y="11755"/>
                    </a:cubicBezTo>
                    <a:cubicBezTo>
                      <a:pt x="8008" y="11939"/>
                      <a:pt x="8169" y="12016"/>
                      <a:pt x="8331" y="12016"/>
                    </a:cubicBezTo>
                    <a:cubicBezTo>
                      <a:pt x="8693" y="12016"/>
                      <a:pt x="9063" y="11634"/>
                      <a:pt x="8833" y="11199"/>
                    </a:cubicBezTo>
                    <a:cubicBezTo>
                      <a:pt x="7905" y="9677"/>
                      <a:pt x="8387" y="6745"/>
                      <a:pt x="8276" y="5038"/>
                    </a:cubicBezTo>
                    <a:cubicBezTo>
                      <a:pt x="8202" y="3443"/>
                      <a:pt x="8425" y="1736"/>
                      <a:pt x="7757" y="251"/>
                    </a:cubicBezTo>
                    <a:cubicBezTo>
                      <a:pt x="7673" y="84"/>
                      <a:pt x="7527" y="1"/>
                      <a:pt x="7349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1495;p33">
                <a:extLst>
                  <a:ext uri="{FF2B5EF4-FFF2-40B4-BE49-F238E27FC236}">
                    <a16:creationId xmlns:a16="http://schemas.microsoft.com/office/drawing/2014/main" id="{2ECE45C0-F8E4-44AC-48D5-8438F2348610}"/>
                  </a:ext>
                </a:extLst>
              </p:cNvPr>
              <p:cNvSpPr/>
              <p:nvPr/>
            </p:nvSpPr>
            <p:spPr>
              <a:xfrm>
                <a:off x="2420502" y="4260708"/>
                <a:ext cx="206878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5461" extrusionOk="0">
                    <a:moveTo>
                      <a:pt x="8895" y="1078"/>
                    </a:moveTo>
                    <a:lnTo>
                      <a:pt x="8895" y="1078"/>
                    </a:lnTo>
                    <a:cubicBezTo>
                      <a:pt x="9414" y="2117"/>
                      <a:pt x="9228" y="2711"/>
                      <a:pt x="8375" y="2822"/>
                    </a:cubicBezTo>
                    <a:cubicBezTo>
                      <a:pt x="8115" y="2896"/>
                      <a:pt x="7855" y="2971"/>
                      <a:pt x="7633" y="3045"/>
                    </a:cubicBezTo>
                    <a:cubicBezTo>
                      <a:pt x="6891" y="3193"/>
                      <a:pt x="6148" y="3416"/>
                      <a:pt x="5406" y="3639"/>
                    </a:cubicBezTo>
                    <a:cubicBezTo>
                      <a:pt x="5146" y="3713"/>
                      <a:pt x="4924" y="3824"/>
                      <a:pt x="4664" y="3936"/>
                    </a:cubicBezTo>
                    <a:cubicBezTo>
                      <a:pt x="4233" y="4184"/>
                      <a:pt x="3742" y="4307"/>
                      <a:pt x="3252" y="4307"/>
                    </a:cubicBezTo>
                    <a:cubicBezTo>
                      <a:pt x="2645" y="4307"/>
                      <a:pt x="2039" y="4119"/>
                      <a:pt x="1547" y="3750"/>
                    </a:cubicBezTo>
                    <a:cubicBezTo>
                      <a:pt x="1655" y="3634"/>
                      <a:pt x="1700" y="3506"/>
                      <a:pt x="1699" y="3383"/>
                    </a:cubicBezTo>
                    <a:lnTo>
                      <a:pt x="1699" y="3383"/>
                    </a:lnTo>
                    <a:cubicBezTo>
                      <a:pt x="2115" y="3208"/>
                      <a:pt x="2500" y="2947"/>
                      <a:pt x="2920" y="2674"/>
                    </a:cubicBezTo>
                    <a:cubicBezTo>
                      <a:pt x="4256" y="1857"/>
                      <a:pt x="5814" y="1894"/>
                      <a:pt x="7299" y="1486"/>
                    </a:cubicBezTo>
                    <a:cubicBezTo>
                      <a:pt x="7818" y="1301"/>
                      <a:pt x="8338" y="1152"/>
                      <a:pt x="8895" y="1078"/>
                    </a:cubicBezTo>
                    <a:close/>
                    <a:moveTo>
                      <a:pt x="8798" y="0"/>
                    </a:moveTo>
                    <a:cubicBezTo>
                      <a:pt x="7639" y="0"/>
                      <a:pt x="6413" y="638"/>
                      <a:pt x="5258" y="818"/>
                    </a:cubicBezTo>
                    <a:cubicBezTo>
                      <a:pt x="4627" y="892"/>
                      <a:pt x="4033" y="1041"/>
                      <a:pt x="3439" y="1301"/>
                    </a:cubicBezTo>
                    <a:cubicBezTo>
                      <a:pt x="2586" y="1672"/>
                      <a:pt x="1584" y="2562"/>
                      <a:pt x="656" y="2600"/>
                    </a:cubicBezTo>
                    <a:cubicBezTo>
                      <a:pt x="80" y="2600"/>
                      <a:pt x="1" y="3400"/>
                      <a:pt x="418" y="3596"/>
                    </a:cubicBezTo>
                    <a:lnTo>
                      <a:pt x="418" y="3596"/>
                    </a:lnTo>
                    <a:cubicBezTo>
                      <a:pt x="50" y="4742"/>
                      <a:pt x="1772" y="5461"/>
                      <a:pt x="2925" y="5461"/>
                    </a:cubicBezTo>
                    <a:cubicBezTo>
                      <a:pt x="2974" y="5461"/>
                      <a:pt x="3022" y="5460"/>
                      <a:pt x="3068" y="5457"/>
                    </a:cubicBezTo>
                    <a:cubicBezTo>
                      <a:pt x="4627" y="5346"/>
                      <a:pt x="6074" y="4529"/>
                      <a:pt x="7559" y="4121"/>
                    </a:cubicBezTo>
                    <a:cubicBezTo>
                      <a:pt x="8523" y="3898"/>
                      <a:pt x="9414" y="3713"/>
                      <a:pt x="10156" y="3008"/>
                    </a:cubicBezTo>
                    <a:cubicBezTo>
                      <a:pt x="11381" y="1857"/>
                      <a:pt x="10305" y="76"/>
                      <a:pt x="8895" y="2"/>
                    </a:cubicBezTo>
                    <a:cubicBezTo>
                      <a:pt x="8863" y="1"/>
                      <a:pt x="8830" y="0"/>
                      <a:pt x="8798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Google Shape;1496;p33">
                <a:extLst>
                  <a:ext uri="{FF2B5EF4-FFF2-40B4-BE49-F238E27FC236}">
                    <a16:creationId xmlns:a16="http://schemas.microsoft.com/office/drawing/2014/main" id="{951E5EC0-8233-FFB4-C3E2-BEEAD29E90FA}"/>
                  </a:ext>
                </a:extLst>
              </p:cNvPr>
              <p:cNvSpPr/>
              <p:nvPr/>
            </p:nvSpPr>
            <p:spPr>
              <a:xfrm>
                <a:off x="2441188" y="4302565"/>
                <a:ext cx="186883" cy="100042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5490" extrusionOk="0">
                    <a:moveTo>
                      <a:pt x="9223" y="0"/>
                    </a:moveTo>
                    <a:cubicBezTo>
                      <a:pt x="8915" y="0"/>
                      <a:pt x="8565" y="269"/>
                      <a:pt x="8610" y="674"/>
                    </a:cubicBezTo>
                    <a:cubicBezTo>
                      <a:pt x="8657" y="1002"/>
                      <a:pt x="8748" y="1316"/>
                      <a:pt x="8894" y="1605"/>
                    </a:cubicBezTo>
                    <a:lnTo>
                      <a:pt x="8894" y="1605"/>
                    </a:lnTo>
                    <a:cubicBezTo>
                      <a:pt x="7558" y="2238"/>
                      <a:pt x="6287" y="2998"/>
                      <a:pt x="4899" y="3494"/>
                    </a:cubicBezTo>
                    <a:cubicBezTo>
                      <a:pt x="4231" y="3717"/>
                      <a:pt x="3526" y="3939"/>
                      <a:pt x="2858" y="4162"/>
                    </a:cubicBezTo>
                    <a:cubicBezTo>
                      <a:pt x="2548" y="4265"/>
                      <a:pt x="2273" y="4320"/>
                      <a:pt x="2037" y="4320"/>
                    </a:cubicBezTo>
                    <a:cubicBezTo>
                      <a:pt x="1425" y="4320"/>
                      <a:pt x="1077" y="3953"/>
                      <a:pt x="1077" y="3123"/>
                    </a:cubicBezTo>
                    <a:cubicBezTo>
                      <a:pt x="1040" y="2807"/>
                      <a:pt x="789" y="2650"/>
                      <a:pt x="539" y="2650"/>
                    </a:cubicBezTo>
                    <a:cubicBezTo>
                      <a:pt x="288" y="2650"/>
                      <a:pt x="38" y="2807"/>
                      <a:pt x="0" y="3123"/>
                    </a:cubicBezTo>
                    <a:cubicBezTo>
                      <a:pt x="0" y="4364"/>
                      <a:pt x="403" y="5489"/>
                      <a:pt x="1611" y="5489"/>
                    </a:cubicBezTo>
                    <a:cubicBezTo>
                      <a:pt x="1776" y="5489"/>
                      <a:pt x="1957" y="5468"/>
                      <a:pt x="2153" y="5424"/>
                    </a:cubicBezTo>
                    <a:cubicBezTo>
                      <a:pt x="4973" y="4830"/>
                      <a:pt x="7348" y="3457"/>
                      <a:pt x="9909" y="2306"/>
                    </a:cubicBezTo>
                    <a:cubicBezTo>
                      <a:pt x="10169" y="2158"/>
                      <a:pt x="10280" y="1824"/>
                      <a:pt x="10094" y="1564"/>
                    </a:cubicBezTo>
                    <a:cubicBezTo>
                      <a:pt x="9798" y="1230"/>
                      <a:pt x="9649" y="822"/>
                      <a:pt x="9649" y="377"/>
                    </a:cubicBezTo>
                    <a:cubicBezTo>
                      <a:pt x="9605" y="114"/>
                      <a:pt x="9423" y="0"/>
                      <a:pt x="9223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Google Shape;1497;p33">
                <a:extLst>
                  <a:ext uri="{FF2B5EF4-FFF2-40B4-BE49-F238E27FC236}">
                    <a16:creationId xmlns:a16="http://schemas.microsoft.com/office/drawing/2014/main" id="{E31F10E7-BB1D-B8FB-AE8D-C13436ED4DCE}"/>
                  </a:ext>
                </a:extLst>
              </p:cNvPr>
              <p:cNvSpPr/>
              <p:nvPr/>
            </p:nvSpPr>
            <p:spPr>
              <a:xfrm>
                <a:off x="2455021" y="4330956"/>
                <a:ext cx="180466" cy="105545"/>
              </a:xfrm>
              <a:custGeom>
                <a:avLst/>
                <a:gdLst/>
                <a:ahLst/>
                <a:cxnLst/>
                <a:rect l="l" t="t" r="r" b="b"/>
                <a:pathLst>
                  <a:path w="9928" h="5792" extrusionOk="0">
                    <a:moveTo>
                      <a:pt x="8452" y="1"/>
                    </a:moveTo>
                    <a:cubicBezTo>
                      <a:pt x="8137" y="1"/>
                      <a:pt x="7782" y="269"/>
                      <a:pt x="7849" y="674"/>
                    </a:cubicBezTo>
                    <a:cubicBezTo>
                      <a:pt x="7997" y="1342"/>
                      <a:pt x="8665" y="2196"/>
                      <a:pt x="7589" y="2678"/>
                    </a:cubicBezTo>
                    <a:cubicBezTo>
                      <a:pt x="6847" y="3012"/>
                      <a:pt x="6142" y="3309"/>
                      <a:pt x="5400" y="3606"/>
                    </a:cubicBezTo>
                    <a:cubicBezTo>
                      <a:pt x="5028" y="3765"/>
                      <a:pt x="3025" y="4740"/>
                      <a:pt x="1886" y="4740"/>
                    </a:cubicBezTo>
                    <a:cubicBezTo>
                      <a:pt x="1432" y="4740"/>
                      <a:pt x="1116" y="4586"/>
                      <a:pt x="1095" y="4163"/>
                    </a:cubicBezTo>
                    <a:cubicBezTo>
                      <a:pt x="1076" y="3829"/>
                      <a:pt x="798" y="3662"/>
                      <a:pt x="529" y="3662"/>
                    </a:cubicBezTo>
                    <a:cubicBezTo>
                      <a:pt x="260" y="3662"/>
                      <a:pt x="0" y="3829"/>
                      <a:pt x="19" y="4163"/>
                    </a:cubicBezTo>
                    <a:lnTo>
                      <a:pt x="19" y="4200"/>
                    </a:lnTo>
                    <a:cubicBezTo>
                      <a:pt x="73" y="5407"/>
                      <a:pt x="844" y="5792"/>
                      <a:pt x="1798" y="5792"/>
                    </a:cubicBezTo>
                    <a:cubicBezTo>
                      <a:pt x="2808" y="5792"/>
                      <a:pt x="4023" y="5360"/>
                      <a:pt x="4806" y="5016"/>
                    </a:cubicBezTo>
                    <a:cubicBezTo>
                      <a:pt x="6142" y="4422"/>
                      <a:pt x="7775" y="4014"/>
                      <a:pt x="8925" y="3086"/>
                    </a:cubicBezTo>
                    <a:cubicBezTo>
                      <a:pt x="9927" y="2307"/>
                      <a:pt x="9037" y="1268"/>
                      <a:pt x="8888" y="377"/>
                    </a:cubicBezTo>
                    <a:cubicBezTo>
                      <a:pt x="8844" y="114"/>
                      <a:pt x="8656" y="1"/>
                      <a:pt x="8452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Google Shape;1498;p33">
                <a:extLst>
                  <a:ext uri="{FF2B5EF4-FFF2-40B4-BE49-F238E27FC236}">
                    <a16:creationId xmlns:a16="http://schemas.microsoft.com/office/drawing/2014/main" id="{E9B6F4C1-54F5-76F6-2373-0E1138DDE0D1}"/>
                  </a:ext>
                </a:extLst>
              </p:cNvPr>
              <p:cNvSpPr/>
              <p:nvPr/>
            </p:nvSpPr>
            <p:spPr>
              <a:xfrm>
                <a:off x="2497320" y="4398161"/>
                <a:ext cx="117917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3857" extrusionOk="0">
                    <a:moveTo>
                      <a:pt x="5546" y="1"/>
                    </a:moveTo>
                    <a:cubicBezTo>
                      <a:pt x="5242" y="1"/>
                      <a:pt x="4936" y="245"/>
                      <a:pt x="5002" y="623"/>
                    </a:cubicBezTo>
                    <a:cubicBezTo>
                      <a:pt x="5299" y="1328"/>
                      <a:pt x="5040" y="2107"/>
                      <a:pt x="4409" y="2516"/>
                    </a:cubicBezTo>
                    <a:cubicBezTo>
                      <a:pt x="4149" y="2738"/>
                      <a:pt x="3221" y="2701"/>
                      <a:pt x="2850" y="2775"/>
                    </a:cubicBezTo>
                    <a:cubicBezTo>
                      <a:pt x="2735" y="2795"/>
                      <a:pt x="2618" y="2804"/>
                      <a:pt x="2499" y="2804"/>
                    </a:cubicBezTo>
                    <a:cubicBezTo>
                      <a:pt x="2160" y="2804"/>
                      <a:pt x="1817" y="2728"/>
                      <a:pt x="1514" y="2590"/>
                    </a:cubicBezTo>
                    <a:cubicBezTo>
                      <a:pt x="1217" y="2516"/>
                      <a:pt x="1180" y="2145"/>
                      <a:pt x="1106" y="1662"/>
                    </a:cubicBezTo>
                    <a:cubicBezTo>
                      <a:pt x="1061" y="1391"/>
                      <a:pt x="862" y="1273"/>
                      <a:pt x="650" y="1273"/>
                    </a:cubicBezTo>
                    <a:cubicBezTo>
                      <a:pt x="340" y="1273"/>
                      <a:pt x="1" y="1525"/>
                      <a:pt x="67" y="1922"/>
                    </a:cubicBezTo>
                    <a:cubicBezTo>
                      <a:pt x="178" y="2590"/>
                      <a:pt x="289" y="3184"/>
                      <a:pt x="883" y="3481"/>
                    </a:cubicBezTo>
                    <a:cubicBezTo>
                      <a:pt x="1412" y="3731"/>
                      <a:pt x="1983" y="3856"/>
                      <a:pt x="2564" y="3856"/>
                    </a:cubicBezTo>
                    <a:cubicBezTo>
                      <a:pt x="2757" y="3856"/>
                      <a:pt x="2952" y="3842"/>
                      <a:pt x="3147" y="3815"/>
                    </a:cubicBezTo>
                    <a:cubicBezTo>
                      <a:pt x="4297" y="3629"/>
                      <a:pt x="4928" y="3629"/>
                      <a:pt x="5708" y="2775"/>
                    </a:cubicBezTo>
                    <a:cubicBezTo>
                      <a:pt x="6487" y="1885"/>
                      <a:pt x="6301" y="1291"/>
                      <a:pt x="6042" y="363"/>
                    </a:cubicBezTo>
                    <a:cubicBezTo>
                      <a:pt x="5952" y="110"/>
                      <a:pt x="5750" y="1"/>
                      <a:pt x="5546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499;p33">
                <a:extLst>
                  <a:ext uri="{FF2B5EF4-FFF2-40B4-BE49-F238E27FC236}">
                    <a16:creationId xmlns:a16="http://schemas.microsoft.com/office/drawing/2014/main" id="{A8ED6BFC-1DD9-08A8-B5FB-4FA4D90B2590}"/>
                  </a:ext>
                </a:extLst>
              </p:cNvPr>
              <p:cNvSpPr/>
              <p:nvPr/>
            </p:nvSpPr>
            <p:spPr>
              <a:xfrm>
                <a:off x="2517406" y="3970296"/>
                <a:ext cx="109138" cy="81874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493" extrusionOk="0">
                    <a:moveTo>
                      <a:pt x="1907" y="0"/>
                    </a:moveTo>
                    <a:cubicBezTo>
                      <a:pt x="1358" y="0"/>
                      <a:pt x="809" y="233"/>
                      <a:pt x="261" y="798"/>
                    </a:cubicBezTo>
                    <a:lnTo>
                      <a:pt x="1" y="1058"/>
                    </a:lnTo>
                    <a:cubicBezTo>
                      <a:pt x="1" y="1466"/>
                      <a:pt x="186" y="1837"/>
                      <a:pt x="520" y="2097"/>
                    </a:cubicBezTo>
                    <a:cubicBezTo>
                      <a:pt x="1448" y="3247"/>
                      <a:pt x="2710" y="4064"/>
                      <a:pt x="4157" y="4435"/>
                    </a:cubicBezTo>
                    <a:cubicBezTo>
                      <a:pt x="4316" y="4474"/>
                      <a:pt x="4453" y="4493"/>
                      <a:pt x="4571" y="4493"/>
                    </a:cubicBezTo>
                    <a:cubicBezTo>
                      <a:pt x="6004" y="4493"/>
                      <a:pt x="4637" y="1778"/>
                      <a:pt x="4157" y="1058"/>
                    </a:cubicBezTo>
                    <a:cubicBezTo>
                      <a:pt x="3407" y="436"/>
                      <a:pt x="2657" y="0"/>
                      <a:pt x="1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500;p33">
                <a:extLst>
                  <a:ext uri="{FF2B5EF4-FFF2-40B4-BE49-F238E27FC236}">
                    <a16:creationId xmlns:a16="http://schemas.microsoft.com/office/drawing/2014/main" id="{E68FB82C-7D00-1800-6533-AA919309FF16}"/>
                  </a:ext>
                </a:extLst>
              </p:cNvPr>
              <p:cNvSpPr/>
              <p:nvPr/>
            </p:nvSpPr>
            <p:spPr>
              <a:xfrm>
                <a:off x="2507063" y="3960766"/>
                <a:ext cx="116954" cy="100169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5497" extrusionOk="0">
                    <a:moveTo>
                      <a:pt x="2539" y="1086"/>
                    </a:moveTo>
                    <a:cubicBezTo>
                      <a:pt x="2685" y="1086"/>
                      <a:pt x="2834" y="1102"/>
                      <a:pt x="2982" y="1135"/>
                    </a:cubicBezTo>
                    <a:cubicBezTo>
                      <a:pt x="3539" y="1284"/>
                      <a:pt x="4058" y="1618"/>
                      <a:pt x="4429" y="2063"/>
                    </a:cubicBezTo>
                    <a:cubicBezTo>
                      <a:pt x="4763" y="2620"/>
                      <a:pt x="5023" y="3251"/>
                      <a:pt x="5209" y="3881"/>
                    </a:cubicBezTo>
                    <a:cubicBezTo>
                      <a:pt x="5246" y="4067"/>
                      <a:pt x="5246" y="4253"/>
                      <a:pt x="5246" y="4438"/>
                    </a:cubicBezTo>
                    <a:cubicBezTo>
                      <a:pt x="5198" y="4479"/>
                      <a:pt x="5128" y="4496"/>
                      <a:pt x="5043" y="4496"/>
                    </a:cubicBezTo>
                    <a:cubicBezTo>
                      <a:pt x="4668" y="4496"/>
                      <a:pt x="4011" y="4158"/>
                      <a:pt x="3799" y="4067"/>
                    </a:cubicBezTo>
                    <a:cubicBezTo>
                      <a:pt x="3205" y="3770"/>
                      <a:pt x="2611" y="3399"/>
                      <a:pt x="2129" y="2954"/>
                    </a:cubicBezTo>
                    <a:cubicBezTo>
                      <a:pt x="1794" y="2652"/>
                      <a:pt x="1248" y="2170"/>
                      <a:pt x="1117" y="1697"/>
                    </a:cubicBezTo>
                    <a:lnTo>
                      <a:pt x="1117" y="1697"/>
                    </a:lnTo>
                    <a:cubicBezTo>
                      <a:pt x="1133" y="1684"/>
                      <a:pt x="1148" y="1670"/>
                      <a:pt x="1164" y="1655"/>
                    </a:cubicBezTo>
                    <a:lnTo>
                      <a:pt x="1201" y="1692"/>
                    </a:lnTo>
                    <a:cubicBezTo>
                      <a:pt x="1547" y="1288"/>
                      <a:pt x="2028" y="1086"/>
                      <a:pt x="2539" y="1086"/>
                    </a:cubicBezTo>
                    <a:close/>
                    <a:moveTo>
                      <a:pt x="2458" y="1"/>
                    </a:moveTo>
                    <a:cubicBezTo>
                      <a:pt x="1684" y="1"/>
                      <a:pt x="940" y="330"/>
                      <a:pt x="421" y="913"/>
                    </a:cubicBezTo>
                    <a:cubicBezTo>
                      <a:pt x="357" y="968"/>
                      <a:pt x="313" y="1028"/>
                      <a:pt x="285" y="1090"/>
                    </a:cubicBezTo>
                    <a:lnTo>
                      <a:pt x="285" y="1090"/>
                    </a:lnTo>
                    <a:cubicBezTo>
                      <a:pt x="121" y="1161"/>
                      <a:pt x="0" y="1312"/>
                      <a:pt x="13" y="1544"/>
                    </a:cubicBezTo>
                    <a:cubicBezTo>
                      <a:pt x="162" y="3176"/>
                      <a:pt x="2166" y="4475"/>
                      <a:pt x="3502" y="5106"/>
                    </a:cubicBezTo>
                    <a:cubicBezTo>
                      <a:pt x="3975" y="5309"/>
                      <a:pt x="4564" y="5497"/>
                      <a:pt x="5079" y="5497"/>
                    </a:cubicBezTo>
                    <a:cubicBezTo>
                      <a:pt x="5695" y="5497"/>
                      <a:pt x="6204" y="5229"/>
                      <a:pt x="6285" y="4401"/>
                    </a:cubicBezTo>
                    <a:cubicBezTo>
                      <a:pt x="6433" y="3362"/>
                      <a:pt x="5691" y="2100"/>
                      <a:pt x="5172" y="1284"/>
                    </a:cubicBezTo>
                    <a:cubicBezTo>
                      <a:pt x="4726" y="616"/>
                      <a:pt x="3539" y="133"/>
                      <a:pt x="2797" y="22"/>
                    </a:cubicBezTo>
                    <a:cubicBezTo>
                      <a:pt x="2683" y="8"/>
                      <a:pt x="2570" y="1"/>
                      <a:pt x="2458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Google Shape;1501;p33">
                <a:extLst>
                  <a:ext uri="{FF2B5EF4-FFF2-40B4-BE49-F238E27FC236}">
                    <a16:creationId xmlns:a16="http://schemas.microsoft.com/office/drawing/2014/main" id="{B187017F-E6E2-605A-46DC-8DAA433EA4F1}"/>
                  </a:ext>
                </a:extLst>
              </p:cNvPr>
              <p:cNvSpPr/>
              <p:nvPr/>
            </p:nvSpPr>
            <p:spPr>
              <a:xfrm>
                <a:off x="2583518" y="4098437"/>
                <a:ext cx="37791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14" extrusionOk="0">
                    <a:moveTo>
                      <a:pt x="780" y="0"/>
                    </a:moveTo>
                    <a:lnTo>
                      <a:pt x="520" y="260"/>
                    </a:lnTo>
                    <a:cubicBezTo>
                      <a:pt x="260" y="780"/>
                      <a:pt x="1" y="1299"/>
                      <a:pt x="520" y="1819"/>
                    </a:cubicBezTo>
                    <a:cubicBezTo>
                      <a:pt x="780" y="1949"/>
                      <a:pt x="975" y="2014"/>
                      <a:pt x="1137" y="2014"/>
                    </a:cubicBezTo>
                    <a:cubicBezTo>
                      <a:pt x="1300" y="2014"/>
                      <a:pt x="1429" y="1949"/>
                      <a:pt x="1559" y="1819"/>
                    </a:cubicBezTo>
                    <a:cubicBezTo>
                      <a:pt x="2079" y="1559"/>
                      <a:pt x="2079" y="1299"/>
                      <a:pt x="2079" y="780"/>
                    </a:cubicBezTo>
                    <a:cubicBezTo>
                      <a:pt x="2079" y="0"/>
                      <a:pt x="1559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Google Shape;1503;p33">
                <a:extLst>
                  <a:ext uri="{FF2B5EF4-FFF2-40B4-BE49-F238E27FC236}">
                    <a16:creationId xmlns:a16="http://schemas.microsoft.com/office/drawing/2014/main" id="{57B1080E-EF9F-5E59-11AE-0860C374E0A9}"/>
                  </a:ext>
                </a:extLst>
              </p:cNvPr>
              <p:cNvSpPr/>
              <p:nvPr/>
            </p:nvSpPr>
            <p:spPr>
              <a:xfrm>
                <a:off x="2161818" y="3975216"/>
                <a:ext cx="79708" cy="2855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1567" extrusionOk="0">
                    <a:moveTo>
                      <a:pt x="822" y="1"/>
                    </a:moveTo>
                    <a:cubicBezTo>
                      <a:pt x="386" y="1"/>
                      <a:pt x="1" y="537"/>
                      <a:pt x="414" y="862"/>
                    </a:cubicBezTo>
                    <a:lnTo>
                      <a:pt x="414" y="899"/>
                    </a:lnTo>
                    <a:cubicBezTo>
                      <a:pt x="859" y="1159"/>
                      <a:pt x="1342" y="1307"/>
                      <a:pt x="1861" y="1344"/>
                    </a:cubicBezTo>
                    <a:cubicBezTo>
                      <a:pt x="2455" y="1456"/>
                      <a:pt x="3049" y="1530"/>
                      <a:pt x="3643" y="1567"/>
                    </a:cubicBezTo>
                    <a:cubicBezTo>
                      <a:pt x="4385" y="1567"/>
                      <a:pt x="4385" y="491"/>
                      <a:pt x="3643" y="491"/>
                    </a:cubicBezTo>
                    <a:cubicBezTo>
                      <a:pt x="3234" y="491"/>
                      <a:pt x="2826" y="417"/>
                      <a:pt x="2418" y="379"/>
                    </a:cubicBezTo>
                    <a:cubicBezTo>
                      <a:pt x="1973" y="342"/>
                      <a:pt x="1564" y="268"/>
                      <a:pt x="1156" y="120"/>
                    </a:cubicBezTo>
                    <a:cubicBezTo>
                      <a:pt x="1050" y="36"/>
                      <a:pt x="934" y="1"/>
                      <a:pt x="822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Google Shape;1504;p33">
                <a:extLst>
                  <a:ext uri="{FF2B5EF4-FFF2-40B4-BE49-F238E27FC236}">
                    <a16:creationId xmlns:a16="http://schemas.microsoft.com/office/drawing/2014/main" id="{AE205EB2-BF65-CDA5-C8F1-A643619F12DE}"/>
                  </a:ext>
                </a:extLst>
              </p:cNvPr>
              <p:cNvSpPr/>
              <p:nvPr/>
            </p:nvSpPr>
            <p:spPr>
              <a:xfrm>
                <a:off x="2226603" y="3876560"/>
                <a:ext cx="54569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470" extrusionOk="0">
                    <a:moveTo>
                      <a:pt x="791" y="0"/>
                    </a:moveTo>
                    <a:cubicBezTo>
                      <a:pt x="366" y="0"/>
                      <a:pt x="0" y="549"/>
                      <a:pt x="375" y="895"/>
                    </a:cubicBezTo>
                    <a:cubicBezTo>
                      <a:pt x="969" y="1414"/>
                      <a:pt x="1377" y="2231"/>
                      <a:pt x="2157" y="2454"/>
                    </a:cubicBezTo>
                    <a:cubicBezTo>
                      <a:pt x="2203" y="2464"/>
                      <a:pt x="2247" y="2470"/>
                      <a:pt x="2289" y="2470"/>
                    </a:cubicBezTo>
                    <a:cubicBezTo>
                      <a:pt x="2821" y="2470"/>
                      <a:pt x="3001" y="1658"/>
                      <a:pt x="2417" y="1452"/>
                    </a:cubicBezTo>
                    <a:cubicBezTo>
                      <a:pt x="2231" y="1377"/>
                      <a:pt x="2008" y="1080"/>
                      <a:pt x="1823" y="895"/>
                    </a:cubicBezTo>
                    <a:cubicBezTo>
                      <a:pt x="1600" y="635"/>
                      <a:pt x="1377" y="375"/>
                      <a:pt x="1155" y="153"/>
                    </a:cubicBezTo>
                    <a:cubicBezTo>
                      <a:pt x="1039" y="45"/>
                      <a:pt x="913" y="0"/>
                      <a:pt x="791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Google Shape;1505;p33">
                <a:extLst>
                  <a:ext uri="{FF2B5EF4-FFF2-40B4-BE49-F238E27FC236}">
                    <a16:creationId xmlns:a16="http://schemas.microsoft.com/office/drawing/2014/main" id="{D78E640A-8DAC-1DBB-CAAF-DA52F2DE3738}"/>
                  </a:ext>
                </a:extLst>
              </p:cNvPr>
              <p:cNvSpPr/>
              <p:nvPr/>
            </p:nvSpPr>
            <p:spPr>
              <a:xfrm>
                <a:off x="2311255" y="3823405"/>
                <a:ext cx="53696" cy="6097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3346" extrusionOk="0">
                    <a:moveTo>
                      <a:pt x="653" y="0"/>
                    </a:moveTo>
                    <a:cubicBezTo>
                      <a:pt x="325" y="0"/>
                      <a:pt x="0" y="255"/>
                      <a:pt x="135" y="658"/>
                    </a:cubicBezTo>
                    <a:cubicBezTo>
                      <a:pt x="469" y="1585"/>
                      <a:pt x="1211" y="2290"/>
                      <a:pt x="1767" y="3107"/>
                    </a:cubicBezTo>
                    <a:cubicBezTo>
                      <a:pt x="1880" y="3275"/>
                      <a:pt x="2043" y="3345"/>
                      <a:pt x="2206" y="3345"/>
                    </a:cubicBezTo>
                    <a:cubicBezTo>
                      <a:pt x="2581" y="3345"/>
                      <a:pt x="2954" y="2975"/>
                      <a:pt x="2695" y="2587"/>
                    </a:cubicBezTo>
                    <a:cubicBezTo>
                      <a:pt x="2176" y="1845"/>
                      <a:pt x="1471" y="1177"/>
                      <a:pt x="1174" y="361"/>
                    </a:cubicBezTo>
                    <a:cubicBezTo>
                      <a:pt x="1085" y="110"/>
                      <a:pt x="868" y="0"/>
                      <a:pt x="653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Google Shape;1506;p33">
                <a:extLst>
                  <a:ext uri="{FF2B5EF4-FFF2-40B4-BE49-F238E27FC236}">
                    <a16:creationId xmlns:a16="http://schemas.microsoft.com/office/drawing/2014/main" id="{B931991B-93F1-E013-4751-328608CC0951}"/>
                  </a:ext>
                </a:extLst>
              </p:cNvPr>
              <p:cNvSpPr/>
              <p:nvPr/>
            </p:nvSpPr>
            <p:spPr>
              <a:xfrm>
                <a:off x="2561741" y="3794996"/>
                <a:ext cx="43535" cy="6571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606" extrusionOk="0">
                    <a:moveTo>
                      <a:pt x="1746" y="1"/>
                    </a:moveTo>
                    <a:cubicBezTo>
                      <a:pt x="1528" y="1"/>
                      <a:pt x="1302" y="111"/>
                      <a:pt x="1199" y="361"/>
                    </a:cubicBezTo>
                    <a:lnTo>
                      <a:pt x="160" y="2959"/>
                    </a:lnTo>
                    <a:cubicBezTo>
                      <a:pt x="1" y="3345"/>
                      <a:pt x="328" y="3606"/>
                      <a:pt x="665" y="3606"/>
                    </a:cubicBezTo>
                    <a:cubicBezTo>
                      <a:pt x="880" y="3606"/>
                      <a:pt x="1098" y="3501"/>
                      <a:pt x="1199" y="3256"/>
                    </a:cubicBezTo>
                    <a:lnTo>
                      <a:pt x="2238" y="658"/>
                    </a:lnTo>
                    <a:cubicBezTo>
                      <a:pt x="2395" y="255"/>
                      <a:pt x="2079" y="1"/>
                      <a:pt x="1746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Google Shape;1507;p33">
                <a:extLst>
                  <a:ext uri="{FF2B5EF4-FFF2-40B4-BE49-F238E27FC236}">
                    <a16:creationId xmlns:a16="http://schemas.microsoft.com/office/drawing/2014/main" id="{A12C0D6A-53C0-833F-515E-384607FEAB5F}"/>
                  </a:ext>
                </a:extLst>
              </p:cNvPr>
              <p:cNvSpPr/>
              <p:nvPr/>
            </p:nvSpPr>
            <p:spPr>
              <a:xfrm>
                <a:off x="2516734" y="3789402"/>
                <a:ext cx="19577" cy="48199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645" extrusionOk="0">
                    <a:moveTo>
                      <a:pt x="539" y="0"/>
                    </a:moveTo>
                    <a:cubicBezTo>
                      <a:pt x="270" y="0"/>
                      <a:pt x="1" y="186"/>
                      <a:pt x="1" y="557"/>
                    </a:cubicBezTo>
                    <a:lnTo>
                      <a:pt x="1" y="2115"/>
                    </a:lnTo>
                    <a:cubicBezTo>
                      <a:pt x="1" y="2468"/>
                      <a:pt x="270" y="2644"/>
                      <a:pt x="539" y="2644"/>
                    </a:cubicBezTo>
                    <a:cubicBezTo>
                      <a:pt x="808" y="2644"/>
                      <a:pt x="1077" y="2468"/>
                      <a:pt x="1077" y="2115"/>
                    </a:cubicBezTo>
                    <a:lnTo>
                      <a:pt x="1077" y="557"/>
                    </a:lnTo>
                    <a:cubicBezTo>
                      <a:pt x="1077" y="186"/>
                      <a:pt x="808" y="0"/>
                      <a:pt x="539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Google Shape;1508;p33">
                <a:extLst>
                  <a:ext uri="{FF2B5EF4-FFF2-40B4-BE49-F238E27FC236}">
                    <a16:creationId xmlns:a16="http://schemas.microsoft.com/office/drawing/2014/main" id="{8A503669-B64E-8FF2-19FC-1C274DBE6BB1}"/>
                  </a:ext>
                </a:extLst>
              </p:cNvPr>
              <p:cNvSpPr/>
              <p:nvPr/>
            </p:nvSpPr>
            <p:spPr>
              <a:xfrm>
                <a:off x="2235710" y="4160503"/>
                <a:ext cx="110446" cy="127849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7016" extrusionOk="0">
                    <a:moveTo>
                      <a:pt x="643" y="1"/>
                    </a:moveTo>
                    <a:cubicBezTo>
                      <a:pt x="323" y="1"/>
                      <a:pt x="0" y="260"/>
                      <a:pt x="134" y="639"/>
                    </a:cubicBezTo>
                    <a:cubicBezTo>
                      <a:pt x="988" y="3274"/>
                      <a:pt x="3029" y="4981"/>
                      <a:pt x="4959" y="6874"/>
                    </a:cubicBezTo>
                    <a:cubicBezTo>
                      <a:pt x="5058" y="6973"/>
                      <a:pt x="5174" y="7015"/>
                      <a:pt x="5289" y="7015"/>
                    </a:cubicBezTo>
                    <a:cubicBezTo>
                      <a:pt x="5689" y="7015"/>
                      <a:pt x="6075" y="6506"/>
                      <a:pt x="5701" y="6132"/>
                    </a:cubicBezTo>
                    <a:cubicBezTo>
                      <a:pt x="3957" y="4388"/>
                      <a:pt x="1953" y="2792"/>
                      <a:pt x="1136" y="380"/>
                    </a:cubicBezTo>
                    <a:cubicBezTo>
                      <a:pt x="1062" y="114"/>
                      <a:pt x="853" y="1"/>
                      <a:pt x="643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1509;p33">
                <a:extLst>
                  <a:ext uri="{FF2B5EF4-FFF2-40B4-BE49-F238E27FC236}">
                    <a16:creationId xmlns:a16="http://schemas.microsoft.com/office/drawing/2014/main" id="{C1A48B33-39CA-67E1-9BD5-1C02B36F6C9D}"/>
                  </a:ext>
                </a:extLst>
              </p:cNvPr>
              <p:cNvSpPr/>
              <p:nvPr/>
            </p:nvSpPr>
            <p:spPr>
              <a:xfrm>
                <a:off x="2248270" y="4260453"/>
                <a:ext cx="73274" cy="6549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594" extrusionOk="0">
                    <a:moveTo>
                      <a:pt x="748" y="0"/>
                    </a:moveTo>
                    <a:cubicBezTo>
                      <a:pt x="373" y="0"/>
                      <a:pt x="1" y="370"/>
                      <a:pt x="260" y="758"/>
                    </a:cubicBezTo>
                    <a:cubicBezTo>
                      <a:pt x="1002" y="1797"/>
                      <a:pt x="2078" y="2576"/>
                      <a:pt x="2969" y="3467"/>
                    </a:cubicBezTo>
                    <a:cubicBezTo>
                      <a:pt x="3074" y="3556"/>
                      <a:pt x="3187" y="3594"/>
                      <a:pt x="3297" y="3594"/>
                    </a:cubicBezTo>
                    <a:cubicBezTo>
                      <a:pt x="3691" y="3594"/>
                      <a:pt x="4030" y="3102"/>
                      <a:pt x="3711" y="2725"/>
                    </a:cubicBezTo>
                    <a:cubicBezTo>
                      <a:pt x="3266" y="2280"/>
                      <a:pt x="2857" y="1834"/>
                      <a:pt x="2375" y="1426"/>
                    </a:cubicBezTo>
                    <a:cubicBezTo>
                      <a:pt x="1930" y="1092"/>
                      <a:pt x="1521" y="684"/>
                      <a:pt x="1187" y="238"/>
                    </a:cubicBezTo>
                    <a:cubicBezTo>
                      <a:pt x="1075" y="70"/>
                      <a:pt x="911" y="0"/>
                      <a:pt x="748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1510;p33">
                <a:extLst>
                  <a:ext uri="{FF2B5EF4-FFF2-40B4-BE49-F238E27FC236}">
                    <a16:creationId xmlns:a16="http://schemas.microsoft.com/office/drawing/2014/main" id="{4AD2F9E5-D11F-F281-3659-F8321EB5FE9C}"/>
                  </a:ext>
                </a:extLst>
              </p:cNvPr>
              <p:cNvSpPr/>
              <p:nvPr/>
            </p:nvSpPr>
            <p:spPr>
              <a:xfrm>
                <a:off x="2665008" y="4003625"/>
                <a:ext cx="64239" cy="200065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10979" extrusionOk="0">
                    <a:moveTo>
                      <a:pt x="1760" y="0"/>
                    </a:moveTo>
                    <a:cubicBezTo>
                      <a:pt x="1440" y="0"/>
                      <a:pt x="1121" y="259"/>
                      <a:pt x="1233" y="639"/>
                    </a:cubicBezTo>
                    <a:lnTo>
                      <a:pt x="1270" y="639"/>
                    </a:lnTo>
                    <a:cubicBezTo>
                      <a:pt x="2235" y="3756"/>
                      <a:pt x="2532" y="7393"/>
                      <a:pt x="342" y="10028"/>
                    </a:cubicBezTo>
                    <a:cubicBezTo>
                      <a:pt x="0" y="10427"/>
                      <a:pt x="358" y="10978"/>
                      <a:pt x="744" y="10978"/>
                    </a:cubicBezTo>
                    <a:cubicBezTo>
                      <a:pt x="861" y="10978"/>
                      <a:pt x="981" y="10928"/>
                      <a:pt x="1084" y="10807"/>
                    </a:cubicBezTo>
                    <a:cubicBezTo>
                      <a:pt x="3534" y="7838"/>
                      <a:pt x="3348" y="3867"/>
                      <a:pt x="2272" y="379"/>
                    </a:cubicBezTo>
                    <a:cubicBezTo>
                      <a:pt x="2183" y="113"/>
                      <a:pt x="1971" y="0"/>
                      <a:pt x="1760" y="0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1511;p33">
                <a:extLst>
                  <a:ext uri="{FF2B5EF4-FFF2-40B4-BE49-F238E27FC236}">
                    <a16:creationId xmlns:a16="http://schemas.microsoft.com/office/drawing/2014/main" id="{70E00B43-CCAD-C22A-EF46-F7A3A64E21D6}"/>
                  </a:ext>
                </a:extLst>
              </p:cNvPr>
              <p:cNvSpPr/>
              <p:nvPr/>
            </p:nvSpPr>
            <p:spPr>
              <a:xfrm>
                <a:off x="2641359" y="4235871"/>
                <a:ext cx="36028" cy="33821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856" extrusionOk="0">
                    <a:moveTo>
                      <a:pt x="1235" y="1"/>
                    </a:moveTo>
                    <a:cubicBezTo>
                      <a:pt x="1110" y="1"/>
                      <a:pt x="979" y="53"/>
                      <a:pt x="864" y="177"/>
                    </a:cubicBezTo>
                    <a:cubicBezTo>
                      <a:pt x="752" y="289"/>
                      <a:pt x="641" y="437"/>
                      <a:pt x="567" y="586"/>
                    </a:cubicBezTo>
                    <a:cubicBezTo>
                      <a:pt x="530" y="697"/>
                      <a:pt x="456" y="808"/>
                      <a:pt x="344" y="957"/>
                    </a:cubicBezTo>
                    <a:cubicBezTo>
                      <a:pt x="1" y="1329"/>
                      <a:pt x="364" y="1855"/>
                      <a:pt x="769" y="1855"/>
                    </a:cubicBezTo>
                    <a:cubicBezTo>
                      <a:pt x="889" y="1855"/>
                      <a:pt x="1013" y="1809"/>
                      <a:pt x="1124" y="1699"/>
                    </a:cubicBezTo>
                    <a:cubicBezTo>
                      <a:pt x="1235" y="1587"/>
                      <a:pt x="1309" y="1439"/>
                      <a:pt x="1420" y="1291"/>
                    </a:cubicBezTo>
                    <a:cubicBezTo>
                      <a:pt x="1458" y="1142"/>
                      <a:pt x="1532" y="1031"/>
                      <a:pt x="1643" y="920"/>
                    </a:cubicBezTo>
                    <a:cubicBezTo>
                      <a:pt x="1982" y="524"/>
                      <a:pt x="1634" y="1"/>
                      <a:pt x="1235" y="1"/>
                    </a:cubicBezTo>
                    <a:close/>
                  </a:path>
                </a:pathLst>
              </a:custGeom>
              <a:solidFill>
                <a:srgbClr val="3784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4" name="Graphic 1">
            <a:extLst>
              <a:ext uri="{FF2B5EF4-FFF2-40B4-BE49-F238E27FC236}">
                <a16:creationId xmlns:a16="http://schemas.microsoft.com/office/drawing/2014/main" id="{CFA152DC-006C-7554-96A0-26D8A045EB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0"/>
          <a:stretch/>
        </p:blipFill>
        <p:spPr bwMode="auto">
          <a:xfrm>
            <a:off x="432892" y="1572503"/>
            <a:ext cx="2997089" cy="255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raphic 1">
            <a:extLst>
              <a:ext uri="{FF2B5EF4-FFF2-40B4-BE49-F238E27FC236}">
                <a16:creationId xmlns:a16="http://schemas.microsoft.com/office/drawing/2014/main" id="{CD5B43FC-3AED-CE36-FFDF-F0DB636F3B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6"/>
          <a:stretch/>
        </p:blipFill>
        <p:spPr bwMode="auto">
          <a:xfrm>
            <a:off x="2697054" y="3100754"/>
            <a:ext cx="3176261" cy="268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5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38640-FA97-137E-45CA-274194A63393}"/>
              </a:ext>
            </a:extLst>
          </p:cNvPr>
          <p:cNvSpPr/>
          <p:nvPr/>
        </p:nvSpPr>
        <p:spPr>
          <a:xfrm>
            <a:off x="4877223" y="821149"/>
            <a:ext cx="4712826" cy="284281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Divides across workers in skills and pay</a:t>
            </a:r>
            <a:endParaRPr lang="en-GB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CBE9D17-395A-154B-22B7-3C257D941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315517"/>
              </p:ext>
            </p:extLst>
          </p:nvPr>
        </p:nvGraphicFramePr>
        <p:xfrm>
          <a:off x="-694810" y="1712786"/>
          <a:ext cx="8128000" cy="432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13" descr="Icon&#10;&#10;Description automatically generated">
            <a:extLst>
              <a:ext uri="{FF2B5EF4-FFF2-40B4-BE49-F238E27FC236}">
                <a16:creationId xmlns:a16="http://schemas.microsoft.com/office/drawing/2014/main" id="{44DE0CDC-767D-FBCD-6043-CDD25548F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/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0D9D31F8-F3B5-BC5F-14E9-182A702147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58" y="4559252"/>
            <a:ext cx="1600200" cy="1452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76E50-6DF4-FE43-B657-1C3FACA70B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311" y="2260296"/>
            <a:ext cx="5270187" cy="3806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EB0D49-913F-3200-757D-3A1D2F965F33}"/>
              </a:ext>
            </a:extLst>
          </p:cNvPr>
          <p:cNvSpPr txBox="1"/>
          <p:nvPr/>
        </p:nvSpPr>
        <p:spPr>
          <a:xfrm>
            <a:off x="6699564" y="1668072"/>
            <a:ext cx="5378934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ts val="2000"/>
              </a:lnSpc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Highly educated workers are over-represented in green-task jobs</a:t>
            </a:r>
            <a:endParaRPr lang="en-GB" b="1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22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DCCE21-47FF-6842-D731-791440442F4E}"/>
              </a:ext>
            </a:extLst>
          </p:cNvPr>
          <p:cNvSpPr/>
          <p:nvPr/>
        </p:nvSpPr>
        <p:spPr>
          <a:xfrm>
            <a:off x="7888944" y="748800"/>
            <a:ext cx="2552083" cy="287499"/>
          </a:xfrm>
          <a:prstGeom prst="rect">
            <a:avLst/>
          </a:prstGeom>
          <a:solidFill>
            <a:srgbClr val="BCD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315" y="237600"/>
            <a:ext cx="10872869" cy="1022400"/>
          </a:xfrm>
        </p:spPr>
        <p:txBody>
          <a:bodyPr/>
          <a:lstStyle/>
          <a:p>
            <a:r>
              <a:rPr lang="en-GB" sz="3600" dirty="0"/>
              <a:t>Divides across firms by size, more in large firms</a:t>
            </a:r>
            <a:endParaRPr lang="en-GB" sz="3600" b="1" dirty="0"/>
          </a:p>
        </p:txBody>
      </p:sp>
      <p:sp>
        <p:nvSpPr>
          <p:cNvPr id="116" name="Content Placeholder 1"/>
          <p:cNvSpPr>
            <a:spLocks noGrp="1"/>
          </p:cNvSpPr>
          <p:nvPr>
            <p:ph idx="1"/>
          </p:nvPr>
        </p:nvSpPr>
        <p:spPr>
          <a:xfrm>
            <a:off x="623999" y="1601999"/>
            <a:ext cx="5757751" cy="48771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4335" y="1572503"/>
            <a:ext cx="4154477" cy="4525200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82C7CC5-001D-B584-50BE-8D0A36346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9" b="12322"/>
          <a:stretch/>
        </p:blipFill>
        <p:spPr>
          <a:xfrm>
            <a:off x="5863139" y="1535724"/>
            <a:ext cx="6080275" cy="4251227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AE60F3C-048E-148D-0F72-E1F2B1491CEA}"/>
              </a:ext>
            </a:extLst>
          </p:cNvPr>
          <p:cNvSpPr txBox="1">
            <a:spLocks/>
          </p:cNvSpPr>
          <p:nvPr/>
        </p:nvSpPr>
        <p:spPr>
          <a:xfrm>
            <a:off x="1009169" y="1459536"/>
            <a:ext cx="4154477" cy="2792581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Large firms account for </a:t>
            </a:r>
          </a:p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GB" sz="3200" b="1" dirty="0">
                <a:solidFill>
                  <a:srgbClr val="089342"/>
                </a:solidFill>
                <a:latin typeface="+mj-lt"/>
              </a:rPr>
              <a:t>31% of green jobs,  </a:t>
            </a:r>
          </a:p>
          <a:p>
            <a:pPr marL="0" indent="0" algn="ctr" defTabSz="9144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Higher share than  other jobs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GB"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GB" sz="2200" b="1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F777B153-77DF-8D2E-92E1-5738181ED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843" y="3607152"/>
            <a:ext cx="3310697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913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-CFE-Marro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38748f9a9154900b8a26f19217530ef xmlns="c0e75541-f54f-401c-9a34-cb7fded40982">
      <Terms xmlns="http://schemas.microsoft.com/office/infopath/2007/PartnerControls"/>
    </i38748f9a9154900b8a26f19217530ef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(n/a)</TermName>
          <TermId xmlns="http://schemas.microsoft.com/office/infopath/2007/PartnerControls">3adabb5f-45b7-4a20-bdde-219e8d9477af</TermId>
        </TermInfo>
      </Terms>
    </eSharePWBTaxHTField0>
    <OECDProjectLookup xmlns="bbc7a7a3-1361-4a32-9a19-e150eb4da2ba">13</OECDProjectLookup>
    <OECDMainProject xmlns="bbc7a7a3-1361-4a32-9a19-e150eb4da2ba">171</OECDMainProject>
    <OECDPinnedBy xmlns="bbc7a7a3-1361-4a32-9a19-e150eb4da2ba">
      <UserInfo>
        <DisplayName/>
        <AccountId xsi:nil="true"/>
        <AccountType/>
      </UserInfo>
    </OECDPinnedBy>
    <b5734379896a43bfa9844e286e5b2c8d xmlns="bbc7a7a3-1361-4a32-9a19-e150eb4da2ba" xsi:nil="true"/>
    <OECDExpirationDate xmlns="c0e75541-f54f-401c-9a34-cb7fded40982" xsi:nil="true"/>
    <OECDProjectManager xmlns="bbc7a7a3-1361-4a32-9a19-e150eb4da2ba">
      <UserInfo>
        <DisplayName/>
        <AccountId>97</AccountId>
        <AccountType/>
      </UserInfo>
    </OECDProjectManager>
    <OECDMeetingDate xmlns="54c4cd27-f286-408f-9ce0-33c1e0f3ab39" xsi:nil="true"/>
    <OECDTagsCache xmlns="bbc7a7a3-1361-4a32-9a19-e150eb4da2ba" xsi:nil="true"/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ProjectMembers xmlns="bbc7a7a3-1361-4a32-9a19-e150eb4da2ba">
      <UserInfo>
        <DisplayName>GEORGIN Pierre, CFE/LEED</DisplayName>
        <AccountId>839</AccountId>
        <AccountType/>
      </UserInfo>
      <UserInfo>
        <DisplayName>BARR Jonathan, CFE/LESI</DisplayName>
        <AccountId>90</AccountId>
        <AccountType/>
      </UserInfo>
      <UserInfo>
        <DisplayName>JAMBRINA CANSECO Beatriz, CFE/ESG</DisplayName>
        <AccountId>852</AccountId>
        <AccountType/>
      </UserInfo>
      <UserInfo>
        <DisplayName>CAMPESTRIN Elisa, CFE/LESI/TREN</DisplayName>
        <AccountId>156</AccountId>
        <AccountType/>
      </UserInfo>
      <UserInfo>
        <DisplayName>MAGUIRE Karen, CFE/LESI</DisplayName>
        <AccountId>647</AccountId>
        <AccountType/>
      </UserInfo>
      <UserInfo>
        <DisplayName>MEGHNAGI Michela, CFE/LESI</DisplayName>
        <AccountId>109</AccountId>
        <AccountType/>
      </UserInfo>
      <UserInfo>
        <DisplayName>PELTONEN Ida, CFE/LESI</DisplayName>
        <AccountId>2098</AccountId>
        <AccountType/>
      </UserInfo>
      <UserInfo>
        <DisplayName>LEMBCKE Alexander, CFE/EDS</DisplayName>
        <AccountId>1003</AccountId>
        <AccountType/>
      </UserInfo>
      <UserInfo>
        <DisplayName>RUBIN Anna, CFE/LESI</DisplayName>
        <AccountId>97</AccountId>
        <AccountType/>
      </UserInfo>
      <UserInfo>
        <DisplayName>AHREND Rudiger, CFE/EDS</DisplayName>
        <AccountId>1001</AccountId>
        <AccountType/>
      </UserInfo>
      <UserInfo>
        <DisplayName>SAZAMA Kristin, PAC/CHANNEL</DisplayName>
        <AccountId>3022</AccountId>
        <AccountType/>
      </UserInfo>
      <UserInfo>
        <DisplayName>LANGENBUCHER Kristine, CFE/LESI</DisplayName>
        <AccountId>537</AccountId>
        <AccountType/>
      </UserInfo>
    </OECDProjectMembers>
    <fc991543b5234ffe9aadfa6c2c5f4ba5 xmlns="bbc7a7a3-1361-4a32-9a19-e150eb4da2ba">
      <Terms xmlns="http://schemas.microsoft.com/office/infopath/2007/PartnerControls"/>
    </fc991543b5234ffe9aadfa6c2c5f4ba5>
    <OECDKimStatus xmlns="54c4cd27-f286-408f-9ce0-33c1e0f3ab39">Draft</OECDKimStatu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 co-operation</TermName>
          <TermId xmlns="http://schemas.microsoft.com/office/infopath/2007/PartnerControls">838733ca-3f54-49b8-8e91-67307ccb8cf5</TermId>
        </TermInfo>
        <TermInfo xmlns="http://schemas.microsoft.com/office/infopath/2007/PartnerControls">
          <TermName xmlns="http://schemas.microsoft.com/office/infopath/2007/PartnerControls">Employment policy</TermName>
          <TermId xmlns="http://schemas.microsoft.com/office/infopath/2007/PartnerControls">1553633b-6a32-40a2-8711-1d1b4f867358</TermId>
        </TermInfo>
        <TermInfo xmlns="http://schemas.microsoft.com/office/infopath/2007/PartnerControls">
          <TermName xmlns="http://schemas.microsoft.com/office/infopath/2007/PartnerControls">Employment</TermName>
          <TermId xmlns="http://schemas.microsoft.com/office/infopath/2007/PartnerControls">9736cb43-7793-491d-8dac-90f3d1afdbcc</TermId>
        </TermInfo>
        <TermInfo xmlns="http://schemas.microsoft.com/office/infopath/2007/PartnerControls">
          <TermName xmlns="http://schemas.microsoft.com/office/infopath/2007/PartnerControls">Entrepreneurship</TermName>
          <TermId xmlns="http://schemas.microsoft.com/office/infopath/2007/PartnerControls">9ec057dd-d386-41af-8a63-67bc00157ff5</TermId>
        </TermInfo>
        <TermInfo xmlns="http://schemas.microsoft.com/office/infopath/2007/PartnerControls">
          <TermName xmlns="http://schemas.microsoft.com/office/infopath/2007/PartnerControls">Job quality</TermName>
          <TermId xmlns="http://schemas.microsoft.com/office/infopath/2007/PartnerControls">59175c4a-dfd6-4ddc-9e8c-30e659d73cf0</TermId>
        </TermInfo>
        <TermInfo xmlns="http://schemas.microsoft.com/office/infopath/2007/PartnerControls">
          <TermName xmlns="http://schemas.microsoft.com/office/infopath/2007/PartnerControls">Local economies</TermName>
          <TermId xmlns="http://schemas.microsoft.com/office/infopath/2007/PartnerControls">22c2c5f2-2082-4cf5-a51c-f4b23c222e07</TermId>
        </TermInfo>
        <TermInfo xmlns="http://schemas.microsoft.com/office/infopath/2007/PartnerControls">
          <TermName xmlns="http://schemas.microsoft.com/office/infopath/2007/PartnerControls">Local skills development</TermName>
          <TermId xmlns="http://schemas.microsoft.com/office/infopath/2007/PartnerControls">6fde7c1a-0896-423f-a9df-33b04e339d01</TermId>
        </TermInfo>
      </Terms>
    </eShareTopicTaxHTField0>
    <eShareCountryTaxHTField0 xmlns="c9f238dd-bb73-4aef-a7a5-d644ad823e52">
      <Terms xmlns="http://schemas.microsoft.com/office/infopath/2007/PartnerControls"/>
    </eShareCountryTaxHTField0>
    <eShareKeywordsTaxHTField0 xmlns="c9f238dd-bb73-4aef-a7a5-d644ad823e52">
      <Terms xmlns="http://schemas.microsoft.com/office/infopath/2007/PartnerControls"/>
    </eShareKeywordsTaxHTField0>
    <TaxCatchAll xmlns="ca82dde9-3436-4d3d-bddd-d31447390034">
      <Value>305</Value>
      <Value>304</Value>
      <Value>303</Value>
      <Value>302</Value>
      <Value>301</Value>
      <Value>236</Value>
      <Value>5</Value>
      <Value>221</Value>
    </TaxCatchAl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14DABACF2AEDB44A944E8EC7DAFF7FAF" ma:contentTypeVersion="41" ma:contentTypeDescription="" ma:contentTypeScope="" ma:versionID="2010a21770421b26d266ce090f790422">
  <xsd:schema xmlns:xsd="http://www.w3.org/2001/XMLSchema" xmlns:xs="http://www.w3.org/2001/XMLSchema" xmlns:p="http://schemas.microsoft.com/office/2006/metadata/properties" xmlns:ns1="54c4cd27-f286-408f-9ce0-33c1e0f3ab39" xmlns:ns2="c0e75541-f54f-401c-9a34-cb7fded40982" xmlns:ns3="bbc7a7a3-1361-4a32-9a19-e150eb4da2ba" xmlns:ns5="c9f238dd-bb73-4aef-a7a5-d644ad823e52" xmlns:ns6="ca82dde9-3436-4d3d-bddd-d31447390034" targetNamespace="http://schemas.microsoft.com/office/2006/metadata/properties" ma:root="true" ma:fieldsID="1c7a54062511079ba16dcf36a89ba59c" ns1:_="" ns2:_="" ns3:_="" ns5:_="" ns6:_="">
    <xsd:import namespace="54c4cd27-f286-408f-9ce0-33c1e0f3ab39"/>
    <xsd:import namespace="c0e75541-f54f-401c-9a34-cb7fded40982"/>
    <xsd:import namespace="bbc7a7a3-1361-4a32-9a19-e150eb4da2ba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MeetingDate" minOccurs="0"/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3:OECDTagsCache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3:b5734379896a43bfa9844e286e5b2c8d" minOccurs="0"/>
                <xsd:element ref="ns6:TaxCatchAllLabel" minOccurs="0"/>
                <xsd:element ref="ns6:OECDlanguage" minOccurs="0"/>
                <xsd:element ref="ns5:eSharePWBTaxHTField0" minOccurs="0"/>
                <xsd:element ref="ns5:eShareCommitteeTaxHTField0" minOccurs="0"/>
                <xsd:element ref="ns2:i38748f9a9154900b8a26f19217530ef" minOccurs="0"/>
                <xsd:element ref="ns3:fc991543b5234ffe9aadfa6c2c5f4ba5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0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34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b5734379896a43bfa9844e286e5b2c8d" ma:index="25" nillable="true" ma:displayName="Deliverable owner_0" ma:hidden="true" ma:internalName="b5734379896a43bfa9844e286e5b2c8d">
      <xsd:simpleType>
        <xsd:restriction base="dms:Note"/>
      </xsd:simpleType>
    </xsd:element>
    <xsd:element name="fc991543b5234ffe9aadfa6c2c5f4ba5" ma:index="35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3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4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1" nillable="true" ma:taxonomy="true" ma:internalName="eSharePWBTaxHTField0" ma:taxonomyFieldName="OECDPWB" ma:displayName="PWB" ma:readOnly="false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7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9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6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D3C6E9DE-3186-4E1C-BF96-47A747927F7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830DAFE-5B9A-4A35-80D7-9D91AA132552}">
  <ds:schemaRefs>
    <ds:schemaRef ds:uri="http://www.oecd.org/eshare/projectsentre/CtFieldPriority/"/>
    <ds:schemaRef ds:uri="http://schemas.microsoft.com/2003/10/Serialization/Arrays"/>
  </ds:schemaRefs>
</ds:datastoreItem>
</file>

<file path=customXml/itemProps3.xml><?xml version="1.0" encoding="utf-8"?>
<ds:datastoreItem xmlns:ds="http://schemas.openxmlformats.org/officeDocument/2006/customXml" ds:itemID="{8C47ABE8-DE93-4825-8D7F-E9794D211759}">
  <ds:schemaRefs>
    <ds:schemaRef ds:uri="c0e75541-f54f-401c-9a34-cb7fded40982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bc7a7a3-1361-4a32-9a19-e150eb4da2ba"/>
    <ds:schemaRef ds:uri="54c4cd27-f286-408f-9ce0-33c1e0f3ab39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ca82dde9-3436-4d3d-bddd-d31447390034"/>
    <ds:schemaRef ds:uri="c9f238dd-bb73-4aef-a7a5-d644ad823e52"/>
  </ds:schemaRefs>
</ds:datastoreItem>
</file>

<file path=customXml/itemProps4.xml><?xml version="1.0" encoding="utf-8"?>
<ds:datastoreItem xmlns:ds="http://schemas.openxmlformats.org/officeDocument/2006/customXml" ds:itemID="{7CC2DC75-7C2E-4409-ADE7-BFF33A4BF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0e75541-f54f-401c-9a34-cb7fded40982"/>
    <ds:schemaRef ds:uri="bbc7a7a3-1361-4a32-9a19-e150eb4da2ba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C821C13-1CBF-415D-A70D-8840521BEA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15007</TotalTime>
  <Words>743</Words>
  <Application>Microsoft Office PowerPoint</Application>
  <PresentationFormat>Widescreen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Body)</vt:lpstr>
      <vt:lpstr>Calibri</vt:lpstr>
      <vt:lpstr>OECD Bernini Condensed Sbold</vt:lpstr>
      <vt:lpstr>Roboto</vt:lpstr>
      <vt:lpstr>Themes-CFE-Marroon</vt:lpstr>
      <vt:lpstr>PowerPoint Presentation</vt:lpstr>
      <vt:lpstr>Bridging the Great Green Divide</vt:lpstr>
      <vt:lpstr>How can we measure green jobs?</vt:lpstr>
      <vt:lpstr>Local labour markets are greening… slowly</vt:lpstr>
      <vt:lpstr>Divides across places: geography of green jobs</vt:lpstr>
      <vt:lpstr>Divides across places: geography of “polluting” jobs</vt:lpstr>
      <vt:lpstr>Divides by gender</vt:lpstr>
      <vt:lpstr>Divides across workers in skills and pay</vt:lpstr>
      <vt:lpstr>Divides across firms by size, more in large firms</vt:lpstr>
      <vt:lpstr>What about manufacturing?</vt:lpstr>
      <vt:lpstr>PowerPoint Presentation</vt:lpstr>
      <vt:lpstr>Local actions for a green future</vt:lpstr>
      <vt:lpstr>What next? Strategic priorities</vt:lpstr>
      <vt:lpstr>Thank you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FORTIER</dc:creator>
  <cp:lastModifiedBy>CECIMO Olha Hunchak</cp:lastModifiedBy>
  <cp:revision>420</cp:revision>
  <cp:lastPrinted>2023-03-14T11:36:11Z</cp:lastPrinted>
  <dcterms:created xsi:type="dcterms:W3CDTF">2022-02-14T14:26:08Z</dcterms:created>
  <dcterms:modified xsi:type="dcterms:W3CDTF">2023-06-06T12:56:00Z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0x0101008B4DD370EC31429186F3AD49F0D3098F004A77CEA22D3A40738DB9741B0FD4187A0081A297DA330C4955888849EBD611C2260014DABACF2AEDB44A944E8EC7DAFF7FAF</vt:lpwstr>
  </property>
  <property fmtid="{D5CDD505-2E9C-101B-9397-08002B2CF9AE}" pid="3" name="OECDCountry">
    <vt:lpwstr/>
  </property>
  <property fmtid="{D5CDD505-2E9C-101B-9397-08002B2CF9AE}" pid="4" name="OECDTopic">
    <vt:lpwstr>301;#Development co-operation|838733ca-3f54-49b8-8e91-67307ccb8cf5;#302;#Employment policy|1553633b-6a32-40a2-8711-1d1b4f867358;#303;#Employment|9736cb43-7793-491d-8dac-90f3d1afdbcc;#221;#Entrepreneurship|9ec057dd-d386-41af-8a63-67bc00157ff5;#304;#Job quality|59175c4a-dfd6-4ddc-9e8c-30e659d73cf0;#236;#Local economies|22c2c5f2-2082-4cf5-a51c-f4b23c222e07;#305;#Local skills development|6fde7c1a-0896-423f-a9df-33b04e339d01</vt:lpwstr>
  </property>
  <property fmtid="{D5CDD505-2E9C-101B-9397-08002B2CF9AE}" pid="5" name="OECDCommittee">
    <vt:lpwstr/>
  </property>
  <property fmtid="{D5CDD505-2E9C-101B-9397-08002B2CF9AE}" pid="6" name="OECDPWB">
    <vt:lpwstr>5;#(n/a)|3adabb5f-45b7-4a20-bdde-219e8d9477af</vt:lpwstr>
  </property>
  <property fmtid="{D5CDD505-2E9C-101B-9397-08002B2CF9AE}" pid="7" name="OECDKeywords">
    <vt:lpwstr/>
  </property>
  <property fmtid="{D5CDD505-2E9C-101B-9397-08002B2CF9AE}" pid="8" name="OECDHorizontalProjects">
    <vt:lpwstr/>
  </property>
  <property fmtid="{D5CDD505-2E9C-101B-9397-08002B2CF9AE}" pid="9" name="OECDProjectOwnerStructure">
    <vt:lpwstr/>
  </property>
  <property fmtid="{D5CDD505-2E9C-101B-9397-08002B2CF9AE}" pid="10" name="eShareOrganisationTaxHTField0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Organisation">
    <vt:lpwstr/>
  </property>
  <property fmtid="{D5CDD505-2E9C-101B-9397-08002B2CF9AE}" pid="14" name="_docset_NoMedatataSyncRequired">
    <vt:lpwstr>False</vt:lpwstr>
  </property>
</Properties>
</file>